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app.xml" ContentType="application/vnd.openxmlformats-officedocument.extended-properties+xml"/>
  <Override PartName="/docProps/custom.xml" ContentType="application/vnd.openxmlformats-officedocument.custom-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8" r:id="rId3"/>
  </p:sldIdLst>
  <p:sldSz cx="6858000" cy="9906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2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53" d="100"/>
          <a:sy n="53" d="100"/>
        </p:scale>
        <p:origin x="2616" y="48"/>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notesMaster" Target="notesMasters/notesMaster1.xml"/><Relationship Id="rId9"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1" name="PlaceHolder 1"/>
          <p:cNvSpPr>
            <a:spLocks noGrp="1" noRot="1" noChangeAspect="1"/>
          </p:cNvSpPr>
          <p:nvPr>
            <p:ph type="sldImg"/>
          </p:nvPr>
        </p:nvSpPr>
        <p:spPr>
          <a:xfrm>
            <a:off x="2328863" y="800100"/>
            <a:ext cx="2733675" cy="3948113"/>
          </a:xfrm>
          <a:prstGeom prst="rect">
            <a:avLst/>
          </a:prstGeom>
          <a:noFill/>
          <a:ln w="0">
            <a:noFill/>
          </a:ln>
        </p:spPr>
        <p:txBody>
          <a:bodyPr lIns="0" tIns="0" rIns="0" bIns="0" anchor="ctr">
            <a:noAutofit/>
          </a:bodyPr>
          <a:lstStyle/>
          <a:p>
            <a:pPr algn="ctr"/>
            <a:r>
              <a:rPr lang="ja-JP" altLang="en-US" sz="4300" b="0" strike="noStrike" spc="-1">
                <a:solidFill>
                  <a:srgbClr val="000000"/>
                </a:solidFill>
                <a:latin typeface="Arial"/>
              </a:rPr>
              <a:t>クリックしてスライドを移動</a:t>
            </a:r>
            <a:endParaRPr lang="en-US" sz="4300" b="0" strike="noStrike" spc="-1">
              <a:solidFill>
                <a:srgbClr val="000000"/>
              </a:solidFill>
              <a:latin typeface="Arial"/>
            </a:endParaRPr>
          </a:p>
        </p:txBody>
      </p:sp>
      <p:sp>
        <p:nvSpPr>
          <p:cNvPr id="42" name="PlaceHolder 2"/>
          <p:cNvSpPr>
            <a:spLocks noGrp="1"/>
          </p:cNvSpPr>
          <p:nvPr>
            <p:ph type="body"/>
          </p:nvPr>
        </p:nvSpPr>
        <p:spPr>
          <a:xfrm>
            <a:off x="739274" y="5001268"/>
            <a:ext cx="5913836" cy="4737857"/>
          </a:xfrm>
          <a:prstGeom prst="rect">
            <a:avLst/>
          </a:prstGeom>
          <a:noFill/>
          <a:ln w="0">
            <a:noFill/>
          </a:ln>
        </p:spPr>
        <p:txBody>
          <a:bodyPr lIns="0" tIns="0" rIns="0" bIns="0" anchor="t">
            <a:noAutofit/>
          </a:bodyPr>
          <a:lstStyle/>
          <a:p>
            <a:pPr marL="216000" indent="0">
              <a:buNone/>
            </a:pPr>
            <a:r>
              <a:rPr lang="ja-JP" altLang="en-US" sz="2000" b="0" strike="noStrike" spc="-1">
                <a:solidFill>
                  <a:srgbClr val="000000"/>
                </a:solidFill>
                <a:latin typeface="Arial"/>
              </a:rPr>
              <a:t>クリックしてノートの書式を編集</a:t>
            </a:r>
            <a:endParaRPr lang="en-US" sz="2000" b="0" strike="noStrike" spc="-1">
              <a:solidFill>
                <a:srgbClr val="000000"/>
              </a:solidFill>
              <a:latin typeface="Arial"/>
            </a:endParaRPr>
          </a:p>
        </p:txBody>
      </p:sp>
      <p:sp>
        <p:nvSpPr>
          <p:cNvPr id="43" name="PlaceHolder 3"/>
          <p:cNvSpPr>
            <a:spLocks noGrp="1"/>
          </p:cNvSpPr>
          <p:nvPr>
            <p:ph type="hdr"/>
          </p:nvPr>
        </p:nvSpPr>
        <p:spPr>
          <a:xfrm>
            <a:off x="0" y="0"/>
            <a:ext cx="3208095" cy="526113"/>
          </a:xfrm>
          <a:prstGeom prst="rect">
            <a:avLst/>
          </a:prstGeom>
          <a:noFill/>
          <a:ln w="0">
            <a:noFill/>
          </a:ln>
        </p:spPr>
        <p:txBody>
          <a:bodyPr lIns="0" tIns="0" rIns="0" bIns="0" anchor="t">
            <a:noAutofit/>
          </a:bodyPr>
          <a:lstStyle/>
          <a:p>
            <a:r>
              <a:rPr lang="en-US" sz="1400" spc="-1">
                <a:solidFill>
                  <a:srgbClr val="000000"/>
                </a:solidFill>
                <a:latin typeface="游明朝"/>
              </a:rPr>
              <a:t>&lt;ヘッダー&gt;</a:t>
            </a:r>
          </a:p>
        </p:txBody>
      </p:sp>
      <p:sp>
        <p:nvSpPr>
          <p:cNvPr id="44" name="PlaceHolder 4"/>
          <p:cNvSpPr>
            <a:spLocks noGrp="1"/>
          </p:cNvSpPr>
          <p:nvPr>
            <p:ph type="dt" idx="4"/>
          </p:nvPr>
        </p:nvSpPr>
        <p:spPr>
          <a:xfrm>
            <a:off x="4184289" y="0"/>
            <a:ext cx="3208095" cy="526113"/>
          </a:xfrm>
          <a:prstGeom prst="rect">
            <a:avLst/>
          </a:prstGeom>
          <a:noFill/>
          <a:ln w="0">
            <a:noFill/>
          </a:ln>
        </p:spPr>
        <p:txBody>
          <a:bodyPr lIns="0" tIns="0" rIns="0" bIns="0" anchor="t">
            <a:noAutofit/>
          </a:bodyPr>
          <a:lstStyle>
            <a:lvl1pPr indent="0" algn="r">
              <a:buNone/>
              <a:defRPr lang="en-US" sz="1400" b="0" strike="noStrike" spc="-1">
                <a:solidFill>
                  <a:srgbClr val="000000"/>
                </a:solidFill>
                <a:latin typeface="游明朝"/>
              </a:defRPr>
            </a:lvl1pPr>
          </a:lstStyle>
          <a:p>
            <a:r>
              <a:rPr lang="en-US" altLang="ja-JP"/>
              <a:t>&lt;</a:t>
            </a:r>
            <a:r>
              <a:rPr lang="ja-JP" altLang="en-US"/>
              <a:t>日付</a:t>
            </a:r>
            <a:r>
              <a:rPr lang="en-US" altLang="ja-JP"/>
              <a:t>/</a:t>
            </a:r>
            <a:r>
              <a:rPr lang="ja-JP" altLang="en-US"/>
              <a:t>時刻</a:t>
            </a:r>
            <a:r>
              <a:rPr lang="en-US" altLang="ja-JP"/>
              <a:t>&gt;</a:t>
            </a:r>
          </a:p>
        </p:txBody>
      </p:sp>
      <p:sp>
        <p:nvSpPr>
          <p:cNvPr id="45" name="PlaceHolder 5"/>
          <p:cNvSpPr>
            <a:spLocks noGrp="1"/>
          </p:cNvSpPr>
          <p:nvPr>
            <p:ph type="ftr" idx="5"/>
          </p:nvPr>
        </p:nvSpPr>
        <p:spPr>
          <a:xfrm>
            <a:off x="0" y="10002891"/>
            <a:ext cx="3208095" cy="526113"/>
          </a:xfrm>
          <a:prstGeom prst="rect">
            <a:avLst/>
          </a:prstGeom>
          <a:noFill/>
          <a:ln w="0">
            <a:noFill/>
          </a:ln>
        </p:spPr>
        <p:txBody>
          <a:bodyPr lIns="0" tIns="0" rIns="0" bIns="0" anchor="b">
            <a:noAutofit/>
          </a:bodyPr>
          <a:lstStyle>
            <a:lvl1pPr indent="0">
              <a:buNone/>
              <a:defRPr lang="en-US" sz="1400" b="0" strike="noStrike" spc="-1">
                <a:solidFill>
                  <a:srgbClr val="000000"/>
                </a:solidFill>
                <a:latin typeface="游明朝"/>
              </a:defRPr>
            </a:lvl1pPr>
          </a:lstStyle>
          <a:p>
            <a:r>
              <a:rPr lang="en-US" altLang="ja-JP"/>
              <a:t>&lt;</a:t>
            </a:r>
            <a:r>
              <a:rPr lang="ja-JP" altLang="en-US"/>
              <a:t>フッター</a:t>
            </a:r>
            <a:r>
              <a:rPr lang="en-US" altLang="ja-JP"/>
              <a:t>&gt;</a:t>
            </a:r>
          </a:p>
        </p:txBody>
      </p:sp>
      <p:sp>
        <p:nvSpPr>
          <p:cNvPr id="46" name="PlaceHolder 6"/>
          <p:cNvSpPr>
            <a:spLocks noGrp="1"/>
          </p:cNvSpPr>
          <p:nvPr>
            <p:ph type="sldNum" idx="6"/>
          </p:nvPr>
        </p:nvSpPr>
        <p:spPr>
          <a:xfrm>
            <a:off x="4184289" y="10002891"/>
            <a:ext cx="3208095" cy="526113"/>
          </a:xfrm>
          <a:prstGeom prst="rect">
            <a:avLst/>
          </a:prstGeom>
          <a:noFill/>
          <a:ln w="0">
            <a:noFill/>
          </a:ln>
        </p:spPr>
        <p:txBody>
          <a:bodyPr lIns="0" tIns="0" rIns="0" bIns="0" anchor="b">
            <a:noAutofit/>
          </a:bodyPr>
          <a:lstStyle>
            <a:lvl1pPr indent="0" algn="r">
              <a:buNone/>
              <a:defRPr lang="en-US" sz="1400" b="0" strike="noStrike" spc="-1">
                <a:solidFill>
                  <a:srgbClr val="000000"/>
                </a:solidFill>
                <a:latin typeface="游明朝"/>
              </a:defRPr>
            </a:lvl1pPr>
          </a:lstStyle>
          <a:p>
            <a:fld id="{0B68E004-7863-47F4-937F-4D72A355102F}" type="slidenum">
              <a:rPr lang="en-US" altLang="ja-JP" smtClean="0"/>
              <a:pPr/>
              <a:t>‹#›</a:t>
            </a:fld>
            <a:endParaRPr lang="en-US" altLang="ja-JP"/>
          </a:p>
        </p:txBody>
      </p:sp>
    </p:spTree>
  </p:cSld>
  <p:clrMap bg1="lt1" tx1="dk1" bg2="lt2" tx2="dk2" accent1="accent1" accent2="accent2" accent3="accent3" accent4="accent4" accent5="accent5" accent6="accent6" hlink="hlink" folHlink="folHlink"/>
  <p:notesStyle>
    <a:lvl1pPr marL="212090" indent="0" algn="l" defTabSz="914400" rtl="0" eaLnBrk="1" latinLnBrk="0" hangingPunct="1">
      <a:buNone/>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PlaceHolder 1"/>
          <p:cNvSpPr>
            <a:spLocks noGrp="1" noRot="1" noChangeAspect="1"/>
          </p:cNvSpPr>
          <p:nvPr>
            <p:ph type="sldImg"/>
          </p:nvPr>
        </p:nvSpPr>
        <p:spPr>
          <a:xfrm>
            <a:off x="2216150" y="1233488"/>
            <a:ext cx="2303463" cy="3330575"/>
          </a:xfrm>
          <a:prstGeom prst="rect">
            <a:avLst/>
          </a:prstGeom>
          <a:ln w="0">
            <a:noFill/>
          </a:ln>
        </p:spPr>
      </p:sp>
      <p:sp>
        <p:nvSpPr>
          <p:cNvPr id="95" name="PlaceHolder 2"/>
          <p:cNvSpPr>
            <a:spLocks noGrp="1"/>
          </p:cNvSpPr>
          <p:nvPr>
            <p:ph type="body"/>
          </p:nvPr>
        </p:nvSpPr>
        <p:spPr>
          <a:xfrm>
            <a:off x="673443" y="4748138"/>
            <a:ext cx="5387896" cy="3884163"/>
          </a:xfrm>
          <a:prstGeom prst="rect">
            <a:avLst/>
          </a:prstGeom>
          <a:noFill/>
          <a:ln w="0">
            <a:noFill/>
          </a:ln>
        </p:spPr>
        <p:txBody>
          <a:bodyPr lIns="94734" tIns="47367" rIns="94734" bIns="47367" anchor="t">
            <a:noAutofit/>
          </a:bodyPr>
          <a:lstStyle/>
          <a:p>
            <a:endParaRPr lang="en-US" sz="1800" spc="-1">
              <a:solidFill>
                <a:srgbClr val="000000"/>
              </a:solidFill>
              <a:latin typeface="Arial"/>
            </a:endParaRPr>
          </a:p>
        </p:txBody>
      </p:sp>
      <p:sp>
        <p:nvSpPr>
          <p:cNvPr id="96" name="PlaceHolder 3"/>
          <p:cNvSpPr>
            <a:spLocks noGrp="1"/>
          </p:cNvSpPr>
          <p:nvPr>
            <p:ph type="sldNum" idx="7"/>
          </p:nvPr>
        </p:nvSpPr>
        <p:spPr>
          <a:xfrm>
            <a:off x="3815356" y="9371129"/>
            <a:ext cx="2918018" cy="494206"/>
          </a:xfrm>
          <a:prstGeom prst="rect">
            <a:avLst/>
          </a:prstGeom>
          <a:noFill/>
          <a:ln w="0">
            <a:noFill/>
          </a:ln>
        </p:spPr>
        <p:txBody>
          <a:bodyPr lIns="94734" tIns="47367" rIns="94734" bIns="47367" anchor="b">
            <a:noAutofit/>
          </a:bodyPr>
          <a:lstStyle>
            <a:lvl1pPr indent="0" algn="r">
              <a:lnSpc>
                <a:spcPct val="100000"/>
              </a:lnSpc>
              <a:buNone/>
              <a:tabLst>
                <a:tab pos="0" algn="l"/>
              </a:tabLst>
              <a:defRPr lang="en-US" sz="1300" b="0" strike="noStrike" spc="-1">
                <a:solidFill>
                  <a:srgbClr val="000000"/>
                </a:solidFill>
                <a:latin typeface="游明朝"/>
              </a:defRPr>
            </a:lvl1pPr>
          </a:lstStyle>
          <a:p>
            <a:fld id="{9C200AAB-CA19-4210-93E2-EFF1F4714326}" type="slidenum">
              <a:rPr lang="en-US"/>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p1:notes"/>
          <p:cNvSpPr>
            <a:spLocks noGrp="1" noRot="1" noChangeAspect="1"/>
          </p:cNvSpPr>
          <p:nvPr>
            <p:ph type="sldImg" idx="2"/>
          </p:nvPr>
        </p:nvSpPr>
        <p:spPr>
          <a:xfrm>
            <a:off x="2216150" y="1233488"/>
            <a:ext cx="2303463" cy="3330575"/>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101" name="Google Shape;101;p1:notes"/>
          <p:cNvSpPr txBox="1">
            <a:spLocks noGrp="1"/>
          </p:cNvSpPr>
          <p:nvPr>
            <p:ph type="body" idx="1"/>
          </p:nvPr>
        </p:nvSpPr>
        <p:spPr>
          <a:xfrm>
            <a:off x="673443" y="4748138"/>
            <a:ext cx="5387896" cy="3884163"/>
          </a:xfrm>
          <a:prstGeom prst="rect">
            <a:avLst/>
          </a:prstGeom>
          <a:noFill/>
          <a:ln>
            <a:noFill/>
          </a:ln>
        </p:spPr>
        <p:txBody>
          <a:bodyPr spcFirstLastPara="1" wrap="square" lIns="94729" tIns="47352" rIns="94729" bIns="47352" anchor="t" anchorCtr="0">
            <a:noAutofit/>
          </a:bodyPr>
          <a:lstStyle/>
          <a:p>
            <a:pPr>
              <a:buClr>
                <a:schemeClr val="dk1"/>
              </a:buClr>
              <a:buSzPts val="1800"/>
            </a:pPr>
            <a:endParaRPr sz="1800">
              <a:solidFill>
                <a:srgbClr val="000000"/>
              </a:solidFill>
              <a:latin typeface="Arial"/>
              <a:ea typeface="Arial"/>
              <a:cs typeface="Arial"/>
              <a:sym typeface="Arial"/>
            </a:endParaRPr>
          </a:p>
        </p:txBody>
      </p:sp>
      <p:sp>
        <p:nvSpPr>
          <p:cNvPr id="102" name="Google Shape;102;p1:notes"/>
          <p:cNvSpPr txBox="1">
            <a:spLocks noGrp="1"/>
          </p:cNvSpPr>
          <p:nvPr>
            <p:ph type="sldNum" idx="12"/>
          </p:nvPr>
        </p:nvSpPr>
        <p:spPr>
          <a:xfrm>
            <a:off x="3815356" y="9371129"/>
            <a:ext cx="2918018" cy="494206"/>
          </a:xfrm>
          <a:prstGeom prst="rect">
            <a:avLst/>
          </a:prstGeom>
          <a:noFill/>
          <a:ln>
            <a:noFill/>
          </a:ln>
        </p:spPr>
        <p:txBody>
          <a:bodyPr spcFirstLastPara="1" wrap="square" lIns="94729" tIns="47352" rIns="94729" bIns="47352" anchor="b" anchorCtr="0">
            <a:noAutofit/>
          </a:bodyPr>
          <a:lstStyle/>
          <a:p>
            <a:pPr>
              <a:buClr>
                <a:srgbClr val="000000"/>
              </a:buClr>
              <a:buSzPts val="1300"/>
            </a:pPr>
            <a:fld id="{00000000-1234-1234-1234-123412341234}" type="slidenum">
              <a:rPr lang="en-US" altLang="ja-JP" sz="1300">
                <a:latin typeface="Arial"/>
                <a:ea typeface="Arial"/>
                <a:cs typeface="Arial"/>
                <a:sym typeface="Arial"/>
              </a:rPr>
              <a:pPr>
                <a:buClr>
                  <a:srgbClr val="000000"/>
                </a:buClr>
                <a:buSzPts val="1300"/>
              </a:pPr>
              <a:t>2</a:t>
            </a:fld>
            <a:endParaRPr sz="1300">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lstStyle/>
          <a:p>
            <a:r>
              <a:t>Footer</a:t>
            </a:r>
          </a:p>
        </p:txBody>
      </p:sp>
      <p:sp>
        <p:nvSpPr>
          <p:cNvPr id="3" name="PlaceHolder 2"/>
          <p:cNvSpPr>
            <a:spLocks noGrp="1"/>
          </p:cNvSpPr>
          <p:nvPr>
            <p:ph type="sldNum" idx="2"/>
          </p:nvPr>
        </p:nvSpPr>
        <p:spPr/>
        <p:txBody>
          <a:bodyPr/>
          <a:lstStyle/>
          <a:p>
            <a:fld id="{1C74E336-2848-4464-BA29-492EBAF3410E}" type="slidenum">
              <a:t>‹#›</a:t>
            </a:fld>
            <a:endParaRPr/>
          </a:p>
        </p:txBody>
      </p:sp>
      <p:sp>
        <p:nvSpPr>
          <p:cNvPr id="4" name="PlaceHolder 3"/>
          <p:cNvSpPr>
            <a:spLocks noGrp="1"/>
          </p:cNvSpPr>
          <p:nvPr>
            <p:ph type="dt" idx="3"/>
          </p:nvPr>
        </p:nvSpPr>
        <p:spPr/>
        <p:txBody>
          <a:body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OverTx" preserve="1">
  <p:cSld name="Title, Content over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7" name="PlaceHolder 2"/>
          <p:cNvSpPr>
            <a:spLocks noGrp="1"/>
          </p:cNvSpPr>
          <p:nvPr>
            <p:ph/>
          </p:nvPr>
        </p:nvSpPr>
        <p:spPr>
          <a:xfrm>
            <a:off x="342720" y="23176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8" name="PlaceHolder 3"/>
          <p:cNvSpPr>
            <a:spLocks noGrp="1"/>
          </p:cNvSpPr>
          <p:nvPr>
            <p:ph/>
          </p:nvPr>
        </p:nvSpPr>
        <p:spPr>
          <a:xfrm>
            <a:off x="342720" y="53182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DDEC215C-EA72-44ED-8BAC-9A29970A2567}"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fourObj" preserve="1">
  <p:cSld name="Title, 4 Content">
    <p:spTree>
      <p:nvGrpSpPr>
        <p:cNvPr id="1" name=""/>
        <p:cNvGrpSpPr/>
        <p:nvPr/>
      </p:nvGrpSpPr>
      <p:grpSpPr>
        <a:xfrm>
          <a:off x="0" y="0"/>
          <a:ext cx="0" cy="0"/>
          <a:chOff x="0" y="0"/>
          <a:chExt cx="0" cy="0"/>
        </a:xfrm>
      </p:grpSpPr>
      <p:sp>
        <p:nvSpPr>
          <p:cNvPr id="29"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0"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1"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2" name="PlaceHolder 4"/>
          <p:cNvSpPr>
            <a:spLocks noGrp="1"/>
          </p:cNvSpPr>
          <p:nvPr>
            <p:ph/>
          </p:nvPr>
        </p:nvSpPr>
        <p:spPr>
          <a:xfrm>
            <a:off x="3427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33" name="PlaceHolder 5"/>
          <p:cNvSpPr>
            <a:spLocks noGrp="1"/>
          </p:cNvSpPr>
          <p:nvPr>
            <p:ph/>
          </p:nvPr>
        </p:nvSpPr>
        <p:spPr>
          <a:xfrm>
            <a:off x="35053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7" name="PlaceHolder 6"/>
          <p:cNvSpPr>
            <a:spLocks noGrp="1"/>
          </p:cNvSpPr>
          <p:nvPr>
            <p:ph type="ftr" idx="1"/>
          </p:nvPr>
        </p:nvSpPr>
        <p:spPr/>
        <p:txBody>
          <a:bodyPr/>
          <a:lstStyle/>
          <a:p>
            <a:r>
              <a:t>Footer</a:t>
            </a:r>
          </a:p>
        </p:txBody>
      </p:sp>
      <p:sp>
        <p:nvSpPr>
          <p:cNvPr id="8" name="PlaceHolder 7"/>
          <p:cNvSpPr>
            <a:spLocks noGrp="1"/>
          </p:cNvSpPr>
          <p:nvPr>
            <p:ph type="sldNum" idx="2"/>
          </p:nvPr>
        </p:nvSpPr>
        <p:spPr/>
        <p:txBody>
          <a:bodyPr/>
          <a:lstStyle/>
          <a:p>
            <a:fld id="{E740FDB7-772A-475B-8978-410896005F74}" type="slidenum">
              <a:t>‹#›</a:t>
            </a:fld>
            <a:endParaRPr/>
          </a:p>
        </p:txBody>
      </p:sp>
      <p:sp>
        <p:nvSpPr>
          <p:cNvPr id="9" name="PlaceHolder 8"/>
          <p:cNvSpPr>
            <a:spLocks noGrp="1"/>
          </p:cNvSpPr>
          <p:nvPr>
            <p:ph type="dt" idx="3"/>
          </p:nvPr>
        </p:nvSpPr>
        <p:spPr/>
        <p:txBody>
          <a:body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Title, 6 Content">
    <p:spTree>
      <p:nvGrpSpPr>
        <p:cNvPr id="1" name=""/>
        <p:cNvGrpSpPr/>
        <p:nvPr/>
      </p:nvGrpSpPr>
      <p:grpSpPr>
        <a:xfrm>
          <a:off x="0" y="0"/>
          <a:ext cx="0" cy="0"/>
          <a:chOff x="0" y="0"/>
          <a:chExt cx="0" cy="0"/>
        </a:xfrm>
      </p:grpSpPr>
      <p:sp>
        <p:nvSpPr>
          <p:cNvPr id="34"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5" name="PlaceHolder 2"/>
          <p:cNvSpPr>
            <a:spLocks noGrp="1"/>
          </p:cNvSpPr>
          <p:nvPr>
            <p:ph/>
          </p:nvPr>
        </p:nvSpPr>
        <p:spPr>
          <a:xfrm>
            <a:off x="34272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6" name="PlaceHolder 3"/>
          <p:cNvSpPr>
            <a:spLocks noGrp="1"/>
          </p:cNvSpPr>
          <p:nvPr>
            <p:ph/>
          </p:nvPr>
        </p:nvSpPr>
        <p:spPr>
          <a:xfrm>
            <a:off x="242964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7" name="PlaceHolder 4"/>
          <p:cNvSpPr>
            <a:spLocks noGrp="1"/>
          </p:cNvSpPr>
          <p:nvPr>
            <p:ph/>
          </p:nvPr>
        </p:nvSpPr>
        <p:spPr>
          <a:xfrm>
            <a:off x="4516560" y="23176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8" name="PlaceHolder 5"/>
          <p:cNvSpPr>
            <a:spLocks noGrp="1"/>
          </p:cNvSpPr>
          <p:nvPr>
            <p:ph/>
          </p:nvPr>
        </p:nvSpPr>
        <p:spPr>
          <a:xfrm>
            <a:off x="34272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39" name="PlaceHolder 6"/>
          <p:cNvSpPr>
            <a:spLocks noGrp="1"/>
          </p:cNvSpPr>
          <p:nvPr>
            <p:ph/>
          </p:nvPr>
        </p:nvSpPr>
        <p:spPr>
          <a:xfrm>
            <a:off x="242964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40" name="PlaceHolder 7"/>
          <p:cNvSpPr>
            <a:spLocks noGrp="1"/>
          </p:cNvSpPr>
          <p:nvPr>
            <p:ph/>
          </p:nvPr>
        </p:nvSpPr>
        <p:spPr>
          <a:xfrm>
            <a:off x="4516560" y="5318280"/>
            <a:ext cx="1987200" cy="2739960"/>
          </a:xfrm>
          <a:prstGeom prst="rect">
            <a:avLst/>
          </a:prstGeom>
          <a:noFill/>
          <a:ln w="0">
            <a:noFill/>
          </a:ln>
        </p:spPr>
        <p:txBody>
          <a:bodyPr lIns="0" tIns="0" rIns="0" bIns="0" anchor="t">
            <a:normAutofit fontScale="96000"/>
          </a:bodyPr>
          <a:lstStyle/>
          <a:p>
            <a:pPr indent="0">
              <a:spcBef>
                <a:spcPts val="1417"/>
              </a:spcBef>
              <a:buNone/>
            </a:pPr>
            <a:endParaRPr lang="en-US" sz="3200" b="0" strike="noStrike" spc="-1">
              <a:solidFill>
                <a:srgbClr val="000000"/>
              </a:solidFill>
              <a:latin typeface="Arial"/>
            </a:endParaRPr>
          </a:p>
        </p:txBody>
      </p:sp>
      <p:sp>
        <p:nvSpPr>
          <p:cNvPr id="9" name="PlaceHolder 8"/>
          <p:cNvSpPr>
            <a:spLocks noGrp="1"/>
          </p:cNvSpPr>
          <p:nvPr>
            <p:ph type="ftr" idx="1"/>
          </p:nvPr>
        </p:nvSpPr>
        <p:spPr/>
        <p:txBody>
          <a:bodyPr/>
          <a:lstStyle/>
          <a:p>
            <a:r>
              <a:t>Footer</a:t>
            </a:r>
          </a:p>
        </p:txBody>
      </p:sp>
      <p:sp>
        <p:nvSpPr>
          <p:cNvPr id="10" name="PlaceHolder 9"/>
          <p:cNvSpPr>
            <a:spLocks noGrp="1"/>
          </p:cNvSpPr>
          <p:nvPr>
            <p:ph type="sldNum" idx="2"/>
          </p:nvPr>
        </p:nvSpPr>
        <p:spPr/>
        <p:txBody>
          <a:bodyPr/>
          <a:lstStyle/>
          <a:p>
            <a:fld id="{C6A2A43F-D09A-4223-BCAD-48BF838A12B9}" type="slidenum">
              <a:t>‹#›</a:t>
            </a:fld>
            <a:endParaRPr/>
          </a:p>
        </p:txBody>
      </p:sp>
      <p:sp>
        <p:nvSpPr>
          <p:cNvPr id="11" name="PlaceHolder 10"/>
          <p:cNvSpPr>
            <a:spLocks noGrp="1"/>
          </p:cNvSpPr>
          <p:nvPr>
            <p:ph type="dt" idx="3"/>
          </p:nvPr>
        </p:nvSpPr>
        <p:spPr/>
        <p:txBody>
          <a:body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Content" type="obj">
  <p:cSld name="1_Title, Content">
    <p:spTree>
      <p:nvGrpSpPr>
        <p:cNvPr id="1" name="Shape 15"/>
        <p:cNvGrpSpPr/>
        <p:nvPr/>
      </p:nvGrpSpPr>
      <p:grpSpPr>
        <a:xfrm>
          <a:off x="0" y="0"/>
          <a:ext cx="0" cy="0"/>
          <a:chOff x="0" y="0"/>
          <a:chExt cx="0" cy="0"/>
        </a:xfrm>
      </p:grpSpPr>
      <p:sp>
        <p:nvSpPr>
          <p:cNvPr id="16" name="Google Shape;16;p2"/>
          <p:cNvSpPr txBox="1">
            <a:spLocks noGrp="1"/>
          </p:cNvSpPr>
          <p:nvPr>
            <p:ph type="title"/>
          </p:nvPr>
        </p:nvSpPr>
        <p:spPr>
          <a:xfrm>
            <a:off x="514440" y="1621080"/>
            <a:ext cx="5828760" cy="3448080"/>
          </a:xfrm>
          <a:prstGeom prst="rect">
            <a:avLst/>
          </a:prstGeom>
          <a:noFill/>
          <a:ln>
            <a:noFill/>
          </a:ln>
        </p:spPr>
        <p:txBody>
          <a:bodyPr spcFirstLastPara="1" wrap="square" lIns="0" tIns="0" rIns="0" bIns="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2"/>
          <p:cNvSpPr txBox="1">
            <a:spLocks noGrp="1"/>
          </p:cNvSpPr>
          <p:nvPr>
            <p:ph type="body" idx="1"/>
          </p:nvPr>
        </p:nvSpPr>
        <p:spPr>
          <a:xfrm>
            <a:off x="342720" y="2317680"/>
            <a:ext cx="6171840" cy="5744880"/>
          </a:xfrm>
          <a:prstGeom prst="rect">
            <a:avLst/>
          </a:prstGeom>
          <a:noFill/>
          <a:ln>
            <a:noFill/>
          </a:ln>
        </p:spPr>
        <p:txBody>
          <a:bodyPr spcFirstLastPara="1" wrap="square" lIns="0" tIns="0" rIns="0" bIns="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18" name="Google Shape;18;p2"/>
          <p:cNvSpPr txBox="1">
            <a:spLocks noGrp="1"/>
          </p:cNvSpPr>
          <p:nvPr>
            <p:ph type="ftr" idx="11"/>
          </p:nvPr>
        </p:nvSpPr>
        <p:spPr>
          <a:xfrm>
            <a:off x="2271600" y="9181440"/>
            <a:ext cx="2313720" cy="526680"/>
          </a:xfrm>
          <a:prstGeom prst="rect">
            <a:avLst/>
          </a:prstGeom>
          <a:noFill/>
          <a:ln>
            <a:noFill/>
          </a:ln>
        </p:spPr>
        <p:txBody>
          <a:bodyPr spcFirstLastPara="1" wrap="square" lIns="90000" tIns="45000" rIns="90000" bIns="45000" anchor="ctr" anchorCtr="0">
            <a:noAutofit/>
          </a:bodyPr>
          <a:lstStyle>
            <a:lvl1pPr lvl="0" algn="ctr">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2"/>
          <p:cNvSpPr txBox="1">
            <a:spLocks noGrp="1"/>
          </p:cNvSpPr>
          <p:nvPr>
            <p:ph type="sldNum" idx="12"/>
          </p:nvPr>
        </p:nvSpPr>
        <p:spPr>
          <a:xfrm>
            <a:off x="4843440" y="9181440"/>
            <a:ext cx="1542240" cy="526680"/>
          </a:xfrm>
          <a:prstGeom prst="rect">
            <a:avLst/>
          </a:prstGeom>
          <a:noFill/>
          <a:ln>
            <a:noFill/>
          </a:ln>
        </p:spPr>
        <p:txBody>
          <a:bodyPr spcFirstLastPara="1" wrap="square" lIns="90000" tIns="45000" rIns="90000" bIns="45000" anchor="ctr" anchorCtr="0">
            <a:noAutofit/>
          </a:bodyPr>
          <a:lstStyle>
            <a:lvl1pPr marL="0" marR="0" lvl="0"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1pPr>
            <a:lvl2pPr marL="0" marR="0" lvl="1"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2pPr>
            <a:lvl3pPr marL="0" marR="0" lvl="2"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3pPr>
            <a:lvl4pPr marL="0" marR="0" lvl="3"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4pPr>
            <a:lvl5pPr marL="0" marR="0" lvl="4"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5pPr>
            <a:lvl6pPr marL="0" marR="0" lvl="5"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6pPr>
            <a:lvl7pPr marL="0" marR="0" lvl="6"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7pPr>
            <a:lvl8pPr marL="0" marR="0" lvl="7"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8pPr>
            <a:lvl9pPr marL="0" marR="0" lvl="8" indent="0" algn="r">
              <a:lnSpc>
                <a:spcPct val="100000"/>
              </a:lnSpc>
              <a:spcBef>
                <a:spcPts val="0"/>
              </a:spcBef>
              <a:spcAft>
                <a:spcPts val="0"/>
              </a:spcAft>
              <a:buClr>
                <a:srgbClr val="8B8B8B"/>
              </a:buClr>
              <a:buSzPts val="900"/>
              <a:buFont typeface="Calibri"/>
              <a:buNone/>
              <a:defRPr sz="900" b="0" i="0" u="none" strike="noStrike" cap="none">
                <a:solidFill>
                  <a:srgbClr val="8B8B8B"/>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ja-JP"/>
              <a:t>‹#›</a:t>
            </a:fld>
            <a:endParaRPr/>
          </a:p>
        </p:txBody>
      </p:sp>
      <p:sp>
        <p:nvSpPr>
          <p:cNvPr id="20" name="Google Shape;20;p2"/>
          <p:cNvSpPr txBox="1">
            <a:spLocks noGrp="1"/>
          </p:cNvSpPr>
          <p:nvPr>
            <p:ph type="dt" idx="10"/>
          </p:nvPr>
        </p:nvSpPr>
        <p:spPr>
          <a:xfrm>
            <a:off x="471600" y="9181440"/>
            <a:ext cx="1542240" cy="526680"/>
          </a:xfrm>
          <a:prstGeom prst="rect">
            <a:avLst/>
          </a:prstGeom>
          <a:noFill/>
          <a:ln>
            <a:noFill/>
          </a:ln>
        </p:spPr>
        <p:txBody>
          <a:bodyPr spcFirstLastPara="1" wrap="square" lIns="90000" tIns="45000" rIns="90000" bIns="45000" anchor="ctr" anchorCtr="0">
            <a:noAutofit/>
          </a:bodyPr>
          <a:lstStyle>
            <a:lvl1pPr lvl="0" algn="l">
              <a:lnSpc>
                <a:spcPct val="100000"/>
              </a:lnSpc>
              <a:spcBef>
                <a:spcPts val="0"/>
              </a:spcBef>
              <a:spcAft>
                <a:spcPts val="0"/>
              </a:spcAft>
              <a:buClr>
                <a:srgbClr val="000000"/>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extLst>
      <p:ext uri="{BB962C8B-B14F-4D97-AF65-F5344CB8AC3E}">
        <p14:creationId xmlns:p14="http://schemas.microsoft.com/office/powerpoint/2010/main" val="996324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x" preserve="1">
  <p:cSld name="Title Slide">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6" name="PlaceHolder 2"/>
          <p:cNvSpPr>
            <a:spLocks noGrp="1"/>
          </p:cNvSpPr>
          <p:nvPr>
            <p:ph type="subTitle"/>
          </p:nvPr>
        </p:nvSpPr>
        <p:spPr>
          <a:xfrm>
            <a:off x="342720" y="2317680"/>
            <a:ext cx="6171840" cy="5744880"/>
          </a:xfrm>
          <a:prstGeom prst="rect">
            <a:avLst/>
          </a:prstGeom>
          <a:noFill/>
          <a:ln w="0">
            <a:noFill/>
          </a:ln>
        </p:spPr>
        <p:txBody>
          <a:bodyPr lIns="0" tIns="0" rIns="0" bIns="0" anchor="ctr">
            <a:noAutofit/>
          </a:bodyPr>
          <a:lstStyle/>
          <a:p>
            <a:pPr indent="0" algn="ctr">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2" name="PlaceHolder 4"/>
          <p:cNvSpPr>
            <a:spLocks noGrp="1"/>
          </p:cNvSpPr>
          <p:nvPr>
            <p:ph type="sldNum" idx="2"/>
          </p:nvPr>
        </p:nvSpPr>
        <p:spPr/>
        <p:txBody>
          <a:bodyPr/>
          <a:lstStyle/>
          <a:p>
            <a:fld id="{D85C3EBA-4B7D-412A-9CBD-939997D99887}" type="slidenum">
              <a:t>‹#›</a:t>
            </a:fld>
            <a:endParaRPr/>
          </a:p>
        </p:txBody>
      </p:sp>
      <p:sp>
        <p:nvSpPr>
          <p:cNvPr id="3" name="PlaceHolder 5"/>
          <p:cNvSpPr>
            <a:spLocks noGrp="1"/>
          </p:cNvSpPr>
          <p:nvPr>
            <p:ph type="dt" idx="3"/>
          </p:nvPr>
        </p:nvSpPr>
        <p:spPr/>
        <p:txBody>
          <a:body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Content">
    <p:spTree>
      <p:nvGrpSpPr>
        <p:cNvPr id="1" name=""/>
        <p:cNvGrpSpPr/>
        <p:nvPr/>
      </p:nvGrpSpPr>
      <p:grpSpPr>
        <a:xfrm>
          <a:off x="0" y="0"/>
          <a:ext cx="0" cy="0"/>
          <a:chOff x="0" y="0"/>
          <a:chExt cx="0" cy="0"/>
        </a:xfrm>
      </p:grpSpPr>
      <p:sp>
        <p:nvSpPr>
          <p:cNvPr id="7"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8" name="PlaceHolder 2"/>
          <p:cNvSpPr>
            <a:spLocks noGrp="1"/>
          </p:cNvSpPr>
          <p:nvPr>
            <p:ph/>
          </p:nvPr>
        </p:nvSpPr>
        <p:spPr>
          <a:xfrm>
            <a:off x="342720" y="2317680"/>
            <a:ext cx="617184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4" name="PlaceHolder 3"/>
          <p:cNvSpPr>
            <a:spLocks noGrp="1"/>
          </p:cNvSpPr>
          <p:nvPr>
            <p:ph type="ftr" idx="1"/>
          </p:nvPr>
        </p:nvSpPr>
        <p:spPr/>
        <p:txBody>
          <a:bodyPr/>
          <a:lstStyle/>
          <a:p>
            <a:r>
              <a:t>Footer</a:t>
            </a:r>
          </a:p>
        </p:txBody>
      </p:sp>
      <p:sp>
        <p:nvSpPr>
          <p:cNvPr id="5" name="PlaceHolder 4"/>
          <p:cNvSpPr>
            <a:spLocks noGrp="1"/>
          </p:cNvSpPr>
          <p:nvPr>
            <p:ph type="sldNum" idx="2"/>
          </p:nvPr>
        </p:nvSpPr>
        <p:spPr/>
        <p:txBody>
          <a:bodyPr/>
          <a:lstStyle/>
          <a:p>
            <a:fld id="{45071F8A-DB3D-4A87-AEFE-EFC53E65D246}" type="slidenum">
              <a:t>‹#›</a:t>
            </a:fld>
            <a:endParaRPr/>
          </a:p>
        </p:txBody>
      </p:sp>
      <p:sp>
        <p:nvSpPr>
          <p:cNvPr id="6" name="PlaceHolder 5"/>
          <p:cNvSpPr>
            <a:spLocks noGrp="1"/>
          </p:cNvSpPr>
          <p:nvPr>
            <p:ph type="dt" idx="3"/>
          </p:nvPr>
        </p:nvSpPr>
        <p:spPr/>
        <p:txBody>
          <a:bodyPr/>
          <a:lstStyle/>
          <a:p>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itle, 2 Content">
    <p:spTree>
      <p:nvGrpSpPr>
        <p:cNvPr id="1" name=""/>
        <p:cNvGrpSpPr/>
        <p:nvPr/>
      </p:nvGrpSpPr>
      <p:grpSpPr>
        <a:xfrm>
          <a:off x="0" y="0"/>
          <a:ext cx="0" cy="0"/>
          <a:chOff x="0" y="0"/>
          <a:chExt cx="0" cy="0"/>
        </a:xfrm>
      </p:grpSpPr>
      <p:sp>
        <p:nvSpPr>
          <p:cNvPr id="9"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0" name="PlaceHolder 2"/>
          <p:cNvSpPr>
            <a:spLocks noGrp="1"/>
          </p:cNvSpPr>
          <p:nvPr>
            <p:ph/>
          </p:nvPr>
        </p:nvSpPr>
        <p:spPr>
          <a:xfrm>
            <a:off x="3427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1" name="PlaceHolder 3"/>
          <p:cNvSpPr>
            <a:spLocks noGrp="1"/>
          </p:cNvSpPr>
          <p:nvPr>
            <p:ph/>
          </p:nvPr>
        </p:nvSpPr>
        <p:spPr>
          <a:xfrm>
            <a:off x="35053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5" name="PlaceHolder 4"/>
          <p:cNvSpPr>
            <a:spLocks noGrp="1"/>
          </p:cNvSpPr>
          <p:nvPr>
            <p:ph type="ftr" idx="1"/>
          </p:nvPr>
        </p:nvSpPr>
        <p:spPr/>
        <p:txBody>
          <a:bodyPr/>
          <a:lstStyle/>
          <a:p>
            <a:r>
              <a:t>Footer</a:t>
            </a:r>
          </a:p>
        </p:txBody>
      </p:sp>
      <p:sp>
        <p:nvSpPr>
          <p:cNvPr id="6" name="PlaceHolder 5"/>
          <p:cNvSpPr>
            <a:spLocks noGrp="1"/>
          </p:cNvSpPr>
          <p:nvPr>
            <p:ph type="sldNum" idx="2"/>
          </p:nvPr>
        </p:nvSpPr>
        <p:spPr/>
        <p:txBody>
          <a:bodyPr/>
          <a:lstStyle/>
          <a:p>
            <a:fld id="{F6E3EABE-BCCC-438F-AF7E-C885F59D28D9}" type="slidenum">
              <a:t>‹#›</a:t>
            </a:fld>
            <a:endParaRPr/>
          </a:p>
        </p:txBody>
      </p:sp>
      <p:sp>
        <p:nvSpPr>
          <p:cNvPr id="7" name="PlaceHolder 6"/>
          <p:cNvSpPr>
            <a:spLocks noGrp="1"/>
          </p:cNvSpPr>
          <p:nvPr>
            <p:ph type="dt" idx="3"/>
          </p:nvPr>
        </p:nvSpPr>
        <p:spPr/>
        <p:txBody>
          <a:bodyPr/>
          <a:lstStyle/>
          <a:p>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12"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9579F820-138E-458D-A53D-6341377CB63F}"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Only" preserve="1">
  <p:cSld name="Centered Text">
    <p:spTree>
      <p:nvGrpSpPr>
        <p:cNvPr id="1" name=""/>
        <p:cNvGrpSpPr/>
        <p:nvPr/>
      </p:nvGrpSpPr>
      <p:grpSpPr>
        <a:xfrm>
          <a:off x="0" y="0"/>
          <a:ext cx="0" cy="0"/>
          <a:chOff x="0" y="0"/>
          <a:chExt cx="0" cy="0"/>
        </a:xfrm>
      </p:grpSpPr>
      <p:sp>
        <p:nvSpPr>
          <p:cNvPr id="13" name="PlaceHolder 1"/>
          <p:cNvSpPr>
            <a:spLocks noGrp="1"/>
          </p:cNvSpPr>
          <p:nvPr>
            <p:ph type="subTitle"/>
          </p:nvPr>
        </p:nvSpPr>
        <p:spPr>
          <a:xfrm>
            <a:off x="514440" y="1621080"/>
            <a:ext cx="5828760" cy="15984360"/>
          </a:xfrm>
          <a:prstGeom prst="rect">
            <a:avLst/>
          </a:prstGeom>
          <a:noFill/>
          <a:ln w="0">
            <a:noFill/>
          </a:ln>
        </p:spPr>
        <p:txBody>
          <a:bodyPr lIns="0" tIns="0" rIns="0" bIns="0" anchor="ctr">
            <a:noAutofit/>
          </a:bodyPr>
          <a:lstStyle/>
          <a:p>
            <a:pPr algn="ctr"/>
            <a:endParaRPr lang="en-US" sz="3200" b="0" strike="noStrike" spc="-1">
              <a:solidFill>
                <a:srgbClr val="000000"/>
              </a:solidFill>
              <a:latin typeface="Arial"/>
            </a:endParaRPr>
          </a:p>
        </p:txBody>
      </p:sp>
      <p:sp>
        <p:nvSpPr>
          <p:cNvPr id="3" name="PlaceHolder 2"/>
          <p:cNvSpPr>
            <a:spLocks noGrp="1"/>
          </p:cNvSpPr>
          <p:nvPr>
            <p:ph type="ftr" idx="1"/>
          </p:nvPr>
        </p:nvSpPr>
        <p:spPr/>
        <p:txBody>
          <a:bodyPr/>
          <a:lstStyle/>
          <a:p>
            <a:r>
              <a:t>Footer</a:t>
            </a:r>
          </a:p>
        </p:txBody>
      </p:sp>
      <p:sp>
        <p:nvSpPr>
          <p:cNvPr id="4" name="PlaceHolder 3"/>
          <p:cNvSpPr>
            <a:spLocks noGrp="1"/>
          </p:cNvSpPr>
          <p:nvPr>
            <p:ph type="sldNum" idx="2"/>
          </p:nvPr>
        </p:nvSpPr>
        <p:spPr/>
        <p:txBody>
          <a:bodyPr/>
          <a:lstStyle/>
          <a:p>
            <a:fld id="{D35BA04D-82AB-41A1-8B62-68FD60225E53}" type="slidenum">
              <a:t>‹#›</a:t>
            </a:fld>
            <a:endParaRPr/>
          </a:p>
        </p:txBody>
      </p:sp>
      <p:sp>
        <p:nvSpPr>
          <p:cNvPr id="5" name="PlaceHolder 4"/>
          <p:cNvSpPr>
            <a:spLocks noGrp="1"/>
          </p:cNvSpPr>
          <p:nvPr>
            <p:ph type="dt" idx="3"/>
          </p:nvPr>
        </p:nvSpPr>
        <p:spPr/>
        <p:txBody>
          <a:body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AndObj" preserve="1">
  <p:cSld name="Title, 2 Content and Content">
    <p:spTree>
      <p:nvGrpSpPr>
        <p:cNvPr id="1" name=""/>
        <p:cNvGrpSpPr/>
        <p:nvPr/>
      </p:nvGrpSpPr>
      <p:grpSpPr>
        <a:xfrm>
          <a:off x="0" y="0"/>
          <a:ext cx="0" cy="0"/>
          <a:chOff x="0" y="0"/>
          <a:chExt cx="0" cy="0"/>
        </a:xfrm>
      </p:grpSpPr>
      <p:sp>
        <p:nvSpPr>
          <p:cNvPr id="14"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5"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6" name="PlaceHolder 3"/>
          <p:cNvSpPr>
            <a:spLocks noGrp="1"/>
          </p:cNvSpPr>
          <p:nvPr>
            <p:ph/>
          </p:nvPr>
        </p:nvSpPr>
        <p:spPr>
          <a:xfrm>
            <a:off x="35053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17" name="PlaceHolder 4"/>
          <p:cNvSpPr>
            <a:spLocks noGrp="1"/>
          </p:cNvSpPr>
          <p:nvPr>
            <p:ph/>
          </p:nvPr>
        </p:nvSpPr>
        <p:spPr>
          <a:xfrm>
            <a:off x="3427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1F532814-3288-4F62-A36A-BD01FB07162E}"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18"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19" name="PlaceHolder 2"/>
          <p:cNvSpPr>
            <a:spLocks noGrp="1"/>
          </p:cNvSpPr>
          <p:nvPr>
            <p:ph/>
          </p:nvPr>
        </p:nvSpPr>
        <p:spPr>
          <a:xfrm>
            <a:off x="342720" y="2317680"/>
            <a:ext cx="3011760" cy="574488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0"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1" name="PlaceHolder 4"/>
          <p:cNvSpPr>
            <a:spLocks noGrp="1"/>
          </p:cNvSpPr>
          <p:nvPr>
            <p:ph/>
          </p:nvPr>
        </p:nvSpPr>
        <p:spPr>
          <a:xfrm>
            <a:off x="3505320" y="53182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811B2B41-0633-47DE-8D4C-CC49FADDFAC5}"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OverTx" preserve="1">
  <p:cSld name="Title, 2 Content over Content">
    <p:spTree>
      <p:nvGrpSpPr>
        <p:cNvPr id="1" name=""/>
        <p:cNvGrpSpPr/>
        <p:nvPr/>
      </p:nvGrpSpPr>
      <p:grpSpPr>
        <a:xfrm>
          <a:off x="0" y="0"/>
          <a:ext cx="0" cy="0"/>
          <a:chOff x="0" y="0"/>
          <a:chExt cx="0" cy="0"/>
        </a:xfrm>
      </p:grpSpPr>
      <p:sp>
        <p:nvSpPr>
          <p:cNvPr id="22"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lgn="ctr">
              <a:buNone/>
            </a:pPr>
            <a:endParaRPr lang="en-US" sz="4400" b="0" strike="noStrike" spc="-1">
              <a:solidFill>
                <a:srgbClr val="000000"/>
              </a:solidFill>
              <a:latin typeface="Arial"/>
            </a:endParaRPr>
          </a:p>
        </p:txBody>
      </p:sp>
      <p:sp>
        <p:nvSpPr>
          <p:cNvPr id="23" name="PlaceHolder 2"/>
          <p:cNvSpPr>
            <a:spLocks noGrp="1"/>
          </p:cNvSpPr>
          <p:nvPr>
            <p:ph/>
          </p:nvPr>
        </p:nvSpPr>
        <p:spPr>
          <a:xfrm>
            <a:off x="3427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4" name="PlaceHolder 3"/>
          <p:cNvSpPr>
            <a:spLocks noGrp="1"/>
          </p:cNvSpPr>
          <p:nvPr>
            <p:ph/>
          </p:nvPr>
        </p:nvSpPr>
        <p:spPr>
          <a:xfrm>
            <a:off x="3505320" y="2317680"/>
            <a:ext cx="301176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25" name="PlaceHolder 4"/>
          <p:cNvSpPr>
            <a:spLocks noGrp="1"/>
          </p:cNvSpPr>
          <p:nvPr>
            <p:ph/>
          </p:nvPr>
        </p:nvSpPr>
        <p:spPr>
          <a:xfrm>
            <a:off x="342720" y="5318280"/>
            <a:ext cx="6171840" cy="2739960"/>
          </a:xfrm>
          <a:prstGeom prst="rect">
            <a:avLst/>
          </a:prstGeom>
          <a:noFill/>
          <a:ln w="0">
            <a:noFill/>
          </a:ln>
        </p:spPr>
        <p:txBody>
          <a:bodyPr lIns="0" tIns="0" rIns="0" bIns="0" anchor="t">
            <a:normAutofit/>
          </a:bodyPr>
          <a:lstStyle/>
          <a:p>
            <a:pPr indent="0">
              <a:spcBef>
                <a:spcPts val="1417"/>
              </a:spcBef>
              <a:buNone/>
            </a:pPr>
            <a:endParaRPr lang="en-US" sz="3200" b="0" strike="noStrike" spc="-1">
              <a:solidFill>
                <a:srgbClr val="000000"/>
              </a:solidFill>
              <a:latin typeface="Arial"/>
            </a:endParaRPr>
          </a:p>
        </p:txBody>
      </p:sp>
      <p:sp>
        <p:nvSpPr>
          <p:cNvPr id="6" name="PlaceHolder 5"/>
          <p:cNvSpPr>
            <a:spLocks noGrp="1"/>
          </p:cNvSpPr>
          <p:nvPr>
            <p:ph type="ftr" idx="1"/>
          </p:nvPr>
        </p:nvSpPr>
        <p:spPr/>
        <p:txBody>
          <a:bodyPr/>
          <a:lstStyle/>
          <a:p>
            <a:r>
              <a:t>Footer</a:t>
            </a:r>
          </a:p>
        </p:txBody>
      </p:sp>
      <p:sp>
        <p:nvSpPr>
          <p:cNvPr id="7" name="PlaceHolder 6"/>
          <p:cNvSpPr>
            <a:spLocks noGrp="1"/>
          </p:cNvSpPr>
          <p:nvPr>
            <p:ph type="sldNum" idx="2"/>
          </p:nvPr>
        </p:nvSpPr>
        <p:spPr/>
        <p:txBody>
          <a:bodyPr/>
          <a:lstStyle/>
          <a:p>
            <a:fld id="{B4FD713C-2454-42EE-A826-3DE51DDA759B}" type="slidenum">
              <a:t>‹#›</a:t>
            </a:fld>
            <a:endParaRPr/>
          </a:p>
        </p:txBody>
      </p:sp>
      <p:sp>
        <p:nvSpPr>
          <p:cNvPr id="8" name="PlaceHolder 7"/>
          <p:cNvSpPr>
            <a:spLocks noGrp="1"/>
          </p:cNvSpPr>
          <p:nvPr>
            <p:ph type="dt" idx="3"/>
          </p:nvPr>
        </p:nvSpPr>
        <p:spPr/>
        <p:txBody>
          <a:body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 name="PlaceHolder 1"/>
          <p:cNvSpPr>
            <a:spLocks noGrp="1"/>
          </p:cNvSpPr>
          <p:nvPr>
            <p:ph type="title"/>
          </p:nvPr>
        </p:nvSpPr>
        <p:spPr>
          <a:xfrm>
            <a:off x="514440" y="1621080"/>
            <a:ext cx="5828760" cy="3448080"/>
          </a:xfrm>
          <a:prstGeom prst="rect">
            <a:avLst/>
          </a:prstGeom>
          <a:noFill/>
          <a:ln w="0">
            <a:noFill/>
          </a:ln>
        </p:spPr>
        <p:txBody>
          <a:bodyPr lIns="0" tIns="0" rIns="0" bIns="0" anchor="ctr">
            <a:noAutofit/>
          </a:bodyPr>
          <a:lstStyle/>
          <a:p>
            <a:pPr indent="0">
              <a:buNone/>
            </a:pPr>
            <a:r>
              <a:rPr lang="ja-JP" sz="1800" b="0" strike="noStrike" spc="-1">
                <a:solidFill>
                  <a:srgbClr val="000000"/>
                </a:solidFill>
                <a:latin typeface="Arial"/>
              </a:rPr>
              <a:t>クリックしてタイトルテキストを編集</a:t>
            </a:r>
            <a:endParaRPr lang="en-US" sz="1800" b="0" strike="noStrike" spc="-1">
              <a:solidFill>
                <a:srgbClr val="000000"/>
              </a:solidFill>
              <a:latin typeface="Arial"/>
            </a:endParaRPr>
          </a:p>
        </p:txBody>
      </p:sp>
      <p:sp>
        <p:nvSpPr>
          <p:cNvPr id="6" name="PlaceHolder 2"/>
          <p:cNvSpPr>
            <a:spLocks noGrp="1"/>
          </p:cNvSpPr>
          <p:nvPr>
            <p:ph type="ftr" idx="1"/>
          </p:nvPr>
        </p:nvSpPr>
        <p:spPr>
          <a:xfrm>
            <a:off x="2271600" y="9181440"/>
            <a:ext cx="2313720" cy="526680"/>
          </a:xfrm>
          <a:prstGeom prst="rect">
            <a:avLst/>
          </a:prstGeom>
          <a:noFill/>
          <a:ln w="0">
            <a:noFill/>
          </a:ln>
        </p:spPr>
        <p:txBody>
          <a:bodyPr lIns="90000" tIns="45000" rIns="90000" bIns="45000" anchor="ctr">
            <a:noAutofit/>
          </a:bodyPr>
          <a:lstStyle>
            <a:lvl1pPr indent="0" algn="ctr">
              <a:lnSpc>
                <a:spcPct val="100000"/>
              </a:lnSpc>
              <a:buNone/>
              <a:tabLst>
                <a:tab pos="0" algn="l"/>
              </a:tabLst>
              <a:defRPr lang="en-US" sz="1400" b="0" strike="noStrike" spc="-1">
                <a:solidFill>
                  <a:srgbClr val="000000"/>
                </a:solidFill>
                <a:latin typeface="游明朝"/>
              </a:defRPr>
            </a:lvl1pPr>
          </a:lstStyle>
          <a:p>
            <a:pPr indent="0" algn="ctr">
              <a:lnSpc>
                <a:spcPct val="100000"/>
              </a:lnSpc>
              <a:buNone/>
              <a:tabLst>
                <a:tab pos="0" algn="l"/>
              </a:tabLst>
            </a:pPr>
            <a:r>
              <a:rPr lang="en-US" sz="1400" b="0" strike="noStrike" spc="-1">
                <a:solidFill>
                  <a:srgbClr val="000000"/>
                </a:solidFill>
                <a:latin typeface="游明朝"/>
              </a:rPr>
              <a:t>&lt;フッター&gt;</a:t>
            </a:r>
          </a:p>
        </p:txBody>
      </p:sp>
      <p:sp>
        <p:nvSpPr>
          <p:cNvPr id="2" name="PlaceHolder 3"/>
          <p:cNvSpPr>
            <a:spLocks noGrp="1"/>
          </p:cNvSpPr>
          <p:nvPr>
            <p:ph type="sldNum" idx="2"/>
          </p:nvPr>
        </p:nvSpPr>
        <p:spPr>
          <a:xfrm>
            <a:off x="4843440" y="9181440"/>
            <a:ext cx="1542240" cy="526680"/>
          </a:xfrm>
          <a:prstGeom prst="rect">
            <a:avLst/>
          </a:prstGeom>
          <a:noFill/>
          <a:ln w="0">
            <a:noFill/>
          </a:ln>
        </p:spPr>
        <p:txBody>
          <a:bodyPr lIns="90000" tIns="45000" rIns="90000" bIns="45000" anchor="ctr">
            <a:noAutofit/>
          </a:bodyPr>
          <a:lstStyle>
            <a:lvl1pPr indent="0" algn="r">
              <a:lnSpc>
                <a:spcPct val="100000"/>
              </a:lnSpc>
              <a:buNone/>
              <a:tabLst>
                <a:tab pos="0" algn="l"/>
              </a:tabLst>
              <a:defRPr lang="en-US" sz="900" b="0" strike="noStrike" spc="-1">
                <a:solidFill>
                  <a:srgbClr val="8B8B8B"/>
                </a:solidFill>
                <a:latin typeface="Calibri"/>
              </a:defRPr>
            </a:lvl1pPr>
          </a:lstStyle>
          <a:p>
            <a:pPr indent="0" algn="r">
              <a:lnSpc>
                <a:spcPct val="100000"/>
              </a:lnSpc>
              <a:buNone/>
              <a:tabLst>
                <a:tab pos="0" algn="l"/>
              </a:tabLst>
            </a:pPr>
            <a:fld id="{3D20AEFC-9745-40D5-AEB7-7E7BA28F6132}" type="slidenum">
              <a:rPr lang="en-US" sz="900" b="0" strike="noStrike" spc="-1">
                <a:solidFill>
                  <a:srgbClr val="8B8B8B"/>
                </a:solidFill>
                <a:latin typeface="Calibri"/>
              </a:rPr>
              <a:t>‹#›</a:t>
            </a:fld>
            <a:endParaRPr lang="en-US" sz="900" b="0" strike="noStrike" spc="-1">
              <a:solidFill>
                <a:srgbClr val="000000"/>
              </a:solidFill>
              <a:latin typeface="游明朝"/>
            </a:endParaRPr>
          </a:p>
        </p:txBody>
      </p:sp>
      <p:sp>
        <p:nvSpPr>
          <p:cNvPr id="3" name="PlaceHolder 4"/>
          <p:cNvSpPr>
            <a:spLocks noGrp="1"/>
          </p:cNvSpPr>
          <p:nvPr>
            <p:ph type="dt" idx="3"/>
          </p:nvPr>
        </p:nvSpPr>
        <p:spPr>
          <a:xfrm>
            <a:off x="471600" y="9181440"/>
            <a:ext cx="1542240" cy="526680"/>
          </a:xfrm>
          <a:prstGeom prst="rect">
            <a:avLst/>
          </a:prstGeom>
          <a:noFill/>
          <a:ln w="0">
            <a:noFill/>
          </a:ln>
        </p:spPr>
        <p:txBody>
          <a:bodyPr lIns="90000" tIns="45000" rIns="90000" bIns="45000" anchor="ctr">
            <a:noAutofit/>
          </a:bodyPr>
          <a:lstStyle>
            <a:lvl1pPr indent="0">
              <a:buNone/>
              <a:defRPr lang="en-US" sz="1400" b="0" strike="noStrike" spc="-1">
                <a:solidFill>
                  <a:srgbClr val="000000"/>
                </a:solidFill>
                <a:latin typeface="游明朝"/>
              </a:defRPr>
            </a:lvl1pPr>
          </a:lstStyle>
          <a:p>
            <a:pPr indent="0">
              <a:buNone/>
            </a:pPr>
            <a:r>
              <a:rPr lang="en-US" sz="1400" b="0" strike="noStrike" spc="-1">
                <a:solidFill>
                  <a:srgbClr val="000000"/>
                </a:solidFill>
                <a:latin typeface="游明朝"/>
              </a:rPr>
              <a:t>&lt;日付/時刻&gt;</a:t>
            </a:r>
          </a:p>
        </p:txBody>
      </p:sp>
      <p:sp>
        <p:nvSpPr>
          <p:cNvPr id="4" name="PlaceHolder 5"/>
          <p:cNvSpPr>
            <a:spLocks noGrp="1"/>
          </p:cNvSpPr>
          <p:nvPr>
            <p:ph type="body"/>
          </p:nvPr>
        </p:nvSpPr>
        <p:spPr>
          <a:xfrm>
            <a:off x="342720" y="2317680"/>
            <a:ext cx="6171840" cy="57448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charset="2"/>
              <a:buChar char=""/>
            </a:pPr>
            <a:r>
              <a:rPr lang="ja-JP" sz="3200" b="0" strike="noStrike" spc="-1">
                <a:solidFill>
                  <a:srgbClr val="000000"/>
                </a:solidFill>
                <a:latin typeface="Arial"/>
              </a:rPr>
              <a:t>クリックしてアウトラインのテキストを編集</a:t>
            </a:r>
            <a:endParaRPr lang="en-US" sz="3200" b="0" strike="noStrike" spc="-1">
              <a:solidFill>
                <a:srgbClr val="000000"/>
              </a:solidFill>
              <a:latin typeface="Arial"/>
            </a:endParaRPr>
          </a:p>
          <a:p>
            <a:pPr marL="864000" lvl="1" indent="-324000">
              <a:spcBef>
                <a:spcPts val="1134"/>
              </a:spcBef>
              <a:buClr>
                <a:srgbClr val="000000"/>
              </a:buClr>
              <a:buSzPct val="75000"/>
              <a:buFont typeface="Symbol" charset="2"/>
              <a:buChar char=""/>
            </a:pPr>
            <a:r>
              <a:rPr lang="en-US" sz="2800" b="0" strike="noStrike" spc="-1">
                <a:solidFill>
                  <a:srgbClr val="000000"/>
                </a:solidFill>
                <a:latin typeface="Arial"/>
              </a:rPr>
              <a:t>2</a:t>
            </a:r>
            <a:r>
              <a:rPr lang="ja-JP" sz="2800" b="0" strike="noStrike" spc="-1">
                <a:solidFill>
                  <a:srgbClr val="000000"/>
                </a:solidFill>
                <a:latin typeface="Arial"/>
              </a:rPr>
              <a:t>レベル目のアウトライン</a:t>
            </a:r>
            <a:endParaRPr lang="en-US" sz="2800" b="0" strike="noStrike" spc="-1">
              <a:solidFill>
                <a:srgbClr val="000000"/>
              </a:solidFill>
              <a:latin typeface="Arial"/>
            </a:endParaRPr>
          </a:p>
          <a:p>
            <a:pPr marL="1296000" lvl="2" indent="-288000">
              <a:spcBef>
                <a:spcPts val="850"/>
              </a:spcBef>
              <a:buClr>
                <a:srgbClr val="000000"/>
              </a:buClr>
              <a:buSzPct val="45000"/>
              <a:buFont typeface="Wingdings" charset="2"/>
              <a:buChar char=""/>
            </a:pPr>
            <a:r>
              <a:rPr lang="en-US" sz="2400" b="0" strike="noStrike" spc="-1">
                <a:solidFill>
                  <a:srgbClr val="000000"/>
                </a:solidFill>
                <a:latin typeface="Arial"/>
              </a:rPr>
              <a:t>3</a:t>
            </a:r>
            <a:r>
              <a:rPr lang="ja-JP" sz="2400" b="0" strike="noStrike" spc="-1">
                <a:solidFill>
                  <a:srgbClr val="000000"/>
                </a:solidFill>
                <a:latin typeface="Arial"/>
              </a:rPr>
              <a:t>レベル目のアウトライン</a:t>
            </a:r>
            <a:endParaRPr lang="en-US" sz="2400" b="0" strike="noStrike" spc="-1">
              <a:solidFill>
                <a:srgbClr val="000000"/>
              </a:solidFill>
              <a:latin typeface="Arial"/>
            </a:endParaRPr>
          </a:p>
          <a:p>
            <a:pPr marL="1728000" lvl="3" indent="-216000">
              <a:spcBef>
                <a:spcPts val="567"/>
              </a:spcBef>
              <a:buClr>
                <a:srgbClr val="000000"/>
              </a:buClr>
              <a:buSzPct val="75000"/>
              <a:buFont typeface="Symbol" charset="2"/>
              <a:buChar char=""/>
            </a:pPr>
            <a:r>
              <a:rPr lang="en-US" sz="2000" b="0" strike="noStrike" spc="-1">
                <a:solidFill>
                  <a:srgbClr val="000000"/>
                </a:solidFill>
                <a:latin typeface="Arial"/>
              </a:rPr>
              <a:t>4</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2160000" lvl="4" indent="-216000">
              <a:spcBef>
                <a:spcPts val="283"/>
              </a:spcBef>
              <a:buClr>
                <a:srgbClr val="000000"/>
              </a:buClr>
              <a:buSzPct val="45000"/>
              <a:buFont typeface="Wingdings" charset="2"/>
              <a:buChar char=""/>
            </a:pPr>
            <a:r>
              <a:rPr lang="en-US" sz="2000" b="0" strike="noStrike" spc="-1">
                <a:solidFill>
                  <a:srgbClr val="000000"/>
                </a:solidFill>
                <a:latin typeface="Arial"/>
              </a:rPr>
              <a:t>5</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2592000" lvl="5" indent="-216000">
              <a:spcBef>
                <a:spcPts val="283"/>
              </a:spcBef>
              <a:buClr>
                <a:srgbClr val="000000"/>
              </a:buClr>
              <a:buSzPct val="45000"/>
              <a:buFont typeface="Wingdings" charset="2"/>
              <a:buChar char=""/>
            </a:pPr>
            <a:r>
              <a:rPr lang="en-US" sz="2000" b="0" strike="noStrike" spc="-1">
                <a:solidFill>
                  <a:srgbClr val="000000"/>
                </a:solidFill>
                <a:latin typeface="Arial"/>
              </a:rPr>
              <a:t>6</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a:p>
            <a:pPr marL="3024000" lvl="6" indent="-216000">
              <a:spcBef>
                <a:spcPts val="283"/>
              </a:spcBef>
              <a:buClr>
                <a:srgbClr val="000000"/>
              </a:buClr>
              <a:buSzPct val="45000"/>
              <a:buFont typeface="Wingdings" charset="2"/>
              <a:buChar char=""/>
            </a:pPr>
            <a:r>
              <a:rPr lang="en-US" sz="2000" b="0" strike="noStrike" spc="-1">
                <a:solidFill>
                  <a:srgbClr val="000000"/>
                </a:solidFill>
                <a:latin typeface="Arial"/>
              </a:rPr>
              <a:t>7</a:t>
            </a:r>
            <a:r>
              <a:rPr lang="ja-JP" sz="2000" b="0" strike="noStrike" spc="-1">
                <a:solidFill>
                  <a:srgbClr val="000000"/>
                </a:solidFill>
                <a:latin typeface="Arial"/>
              </a:rPr>
              <a:t>レベル目のアウトライン</a:t>
            </a:r>
            <a:endParaRPr lang="en-US" sz="2000" b="0" strike="noStrike" spc="-1">
              <a:solidFill>
                <a:srgbClr val="000000"/>
              </a:solidFill>
              <a:latin typeface="Aria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canvas-shokokai.jp/event/5583/" TargetMode="External"/><Relationship Id="rId2" Type="http://schemas.openxmlformats.org/officeDocument/2006/relationships/notesSlide" Target="../notesSlides/notesSlide1.xml"/><Relationship Id="rId1" Type="http://schemas.openxmlformats.org/officeDocument/2006/relationships/slideLayout" Target="../slideLayouts/slideLayout3.xml"/><Relationship Id="rId5" Type="http://schemas.openxmlformats.org/officeDocument/2006/relationships/image" Target="../media/image2.png"/><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テキスト ボックス 6"/>
          <p:cNvSpPr/>
          <p:nvPr/>
        </p:nvSpPr>
        <p:spPr>
          <a:xfrm>
            <a:off x="255240" y="344880"/>
            <a:ext cx="6413040" cy="737210"/>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ja-JP" sz="1400" b="1" strike="noStrike" spc="-1" dirty="0">
                <a:solidFill>
                  <a:srgbClr val="000000"/>
                </a:solidFill>
                <a:latin typeface="UD デジタル 教科書体 NK-R"/>
                <a:ea typeface="UD デジタル 教科書体 NK-R"/>
              </a:rPr>
              <a:t>【お前はもう売れている】</a:t>
            </a:r>
            <a:endParaRPr lang="en-US" sz="1400" b="0" strike="noStrike" spc="-1" dirty="0">
              <a:solidFill>
                <a:srgbClr val="000000"/>
              </a:solidFill>
              <a:latin typeface="Arial"/>
            </a:endParaRPr>
          </a:p>
          <a:p>
            <a:pPr algn="ctr">
              <a:lnSpc>
                <a:spcPct val="100000"/>
              </a:lnSpc>
            </a:pPr>
            <a:r>
              <a:rPr lang="ja-JP" altLang="en-US" sz="1400" b="1" strike="noStrike" spc="-1" dirty="0">
                <a:solidFill>
                  <a:srgbClr val="000000"/>
                </a:solidFill>
                <a:latin typeface="UD デジタル 教科書体 NK-R"/>
                <a:ea typeface="UD デジタル 教科書体 NK-R"/>
              </a:rPr>
              <a:t>ひとり運営で</a:t>
            </a:r>
            <a:r>
              <a:rPr lang="en-US" altLang="ja-JP" sz="1400" b="1" spc="-1" dirty="0">
                <a:solidFill>
                  <a:srgbClr val="000000"/>
                </a:solidFill>
                <a:latin typeface="UD デジタル 教科書体 NK-R"/>
                <a:ea typeface="UD デジタル 教科書体 NK-R"/>
              </a:rPr>
              <a:t>6</a:t>
            </a:r>
            <a:r>
              <a:rPr lang="ja-JP" altLang="en-US" sz="1400" b="1" strike="noStrike" spc="-1" dirty="0">
                <a:solidFill>
                  <a:srgbClr val="000000"/>
                </a:solidFill>
                <a:latin typeface="UD デジタル 教科書体 NK-R"/>
                <a:ea typeface="UD デジタル 教科書体 NK-R"/>
              </a:rPr>
              <a:t>期連続年商</a:t>
            </a:r>
            <a:r>
              <a:rPr lang="en-US" altLang="ja-JP" sz="1400" b="1" strike="noStrike" spc="-1" dirty="0">
                <a:solidFill>
                  <a:srgbClr val="000000"/>
                </a:solidFill>
                <a:latin typeface="UD デジタル 教科書体 NK-R"/>
                <a:ea typeface="UD デジタル 教科書体 NK-R"/>
              </a:rPr>
              <a:t>1</a:t>
            </a:r>
            <a:r>
              <a:rPr lang="ja-JP" altLang="en-US" sz="1400" b="1" strike="noStrike" spc="-1" dirty="0">
                <a:solidFill>
                  <a:srgbClr val="000000"/>
                </a:solidFill>
                <a:latin typeface="UD デジタル 教科書体 NK-R"/>
                <a:ea typeface="UD デジタル 教科書体 NK-R"/>
              </a:rPr>
              <a:t>億円達成した店主がネットショップ運営をグロースさせる道筋を教えます。</a:t>
            </a:r>
            <a:r>
              <a:rPr lang="en-US" altLang="ja-JP" sz="1400" b="1" strike="noStrike" spc="-1" dirty="0">
                <a:solidFill>
                  <a:srgbClr val="000000"/>
                </a:solidFill>
                <a:latin typeface="UD デジタル 教科書体 NK-R"/>
                <a:ea typeface="UD デジタル 教科書体 NK-R"/>
              </a:rPr>
              <a:t>30</a:t>
            </a:r>
            <a:r>
              <a:rPr lang="ja-JP" altLang="en-US" sz="1400" b="1" strike="noStrike" spc="-1" dirty="0">
                <a:solidFill>
                  <a:srgbClr val="000000"/>
                </a:solidFill>
                <a:latin typeface="UD デジタル 教科書体 NK-R"/>
                <a:ea typeface="UD デジタル 教科書体 NK-R"/>
              </a:rPr>
              <a:t>万円から更に飛躍するために。</a:t>
            </a:r>
          </a:p>
        </p:txBody>
      </p:sp>
      <p:graphicFrame>
        <p:nvGraphicFramePr>
          <p:cNvPr id="49" name="表 9"/>
          <p:cNvGraphicFramePr/>
          <p:nvPr>
            <p:extLst>
              <p:ext uri="{D42A27DB-BD31-4B8C-83A1-F6EECF244321}">
                <p14:modId xmlns:p14="http://schemas.microsoft.com/office/powerpoint/2010/main" val="1384672263"/>
              </p:ext>
            </p:extLst>
          </p:nvPr>
        </p:nvGraphicFramePr>
        <p:xfrm>
          <a:off x="200880" y="1378296"/>
          <a:ext cx="6467400" cy="6046587"/>
        </p:xfrm>
        <a:graphic>
          <a:graphicData uri="http://schemas.openxmlformats.org/drawingml/2006/table">
            <a:tbl>
              <a:tblPr/>
              <a:tblGrid>
                <a:gridCol w="1115640">
                  <a:extLst>
                    <a:ext uri="{9D8B030D-6E8A-4147-A177-3AD203B41FA5}">
                      <a16:colId xmlns:a16="http://schemas.microsoft.com/office/drawing/2014/main" val="20000"/>
                    </a:ext>
                  </a:extLst>
                </a:gridCol>
                <a:gridCol w="3853080">
                  <a:extLst>
                    <a:ext uri="{9D8B030D-6E8A-4147-A177-3AD203B41FA5}">
                      <a16:colId xmlns:a16="http://schemas.microsoft.com/office/drawing/2014/main" val="20001"/>
                    </a:ext>
                  </a:extLst>
                </a:gridCol>
                <a:gridCol w="1498680">
                  <a:extLst>
                    <a:ext uri="{9D8B030D-6E8A-4147-A177-3AD203B41FA5}">
                      <a16:colId xmlns:a16="http://schemas.microsoft.com/office/drawing/2014/main" val="20002"/>
                    </a:ext>
                  </a:extLst>
                </a:gridCol>
              </a:tblGrid>
              <a:tr h="1363709">
                <a:tc>
                  <a:txBody>
                    <a:bodyPr/>
                    <a:lstStyle/>
                    <a:p>
                      <a:pPr>
                        <a:lnSpc>
                          <a:spcPct val="100000"/>
                        </a:lnSpc>
                      </a:pPr>
                      <a:r>
                        <a:rPr lang="en-US" sz="1200" b="1" strike="noStrike" spc="-1">
                          <a:solidFill>
                            <a:srgbClr val="FFFFFF"/>
                          </a:solidFill>
                          <a:latin typeface="UD デジタル 教科書体 NK-R"/>
                          <a:ea typeface="UD デジタル 教科書体 NK-R"/>
                        </a:rPr>
                        <a:t>1. </a:t>
                      </a:r>
                      <a:r>
                        <a:rPr lang="ja-JP" sz="1200" b="1" strike="noStrike" spc="-1">
                          <a:solidFill>
                            <a:srgbClr val="FFFFFF"/>
                          </a:solidFill>
                          <a:latin typeface="UD デジタル 教科書体 NK-R"/>
                          <a:ea typeface="UD デジタル 教科書体 NK-R"/>
                        </a:rPr>
                        <a:t>日時</a:t>
                      </a:r>
                      <a:endParaRPr lang="en-US" sz="1200" b="0" strike="noStrike" spc="-1">
                        <a:solidFill>
                          <a:srgbClr val="000000"/>
                        </a:solidFill>
                        <a:latin typeface="Arial"/>
                      </a:endParaRPr>
                    </a:p>
                    <a:p>
                      <a:pPr>
                        <a:lnSpc>
                          <a:spcPct val="100000"/>
                        </a:lnSpc>
                      </a:pPr>
                      <a:r>
                        <a:rPr lang="ja-JP" sz="1200" b="1" strike="noStrike" spc="-1">
                          <a:solidFill>
                            <a:srgbClr val="FFFFFF"/>
                          </a:solidFill>
                          <a:latin typeface="UD デジタル 教科書体 NK-R"/>
                          <a:ea typeface="UD デジタル 教科書体 NK-R"/>
                        </a:rPr>
                        <a:t>　　（全</a:t>
                      </a:r>
                      <a:r>
                        <a:rPr lang="en-US" sz="1200" b="1" strike="noStrike" spc="-1">
                          <a:solidFill>
                            <a:srgbClr val="FFFFFF"/>
                          </a:solidFill>
                          <a:latin typeface="UD デジタル 教科書体 NK-R"/>
                          <a:ea typeface="UD デジタル 教科書体 NK-R"/>
                        </a:rPr>
                        <a:t>8</a:t>
                      </a:r>
                      <a:r>
                        <a:rPr lang="ja-JP" sz="1200" b="1" strike="noStrike" spc="-1">
                          <a:solidFill>
                            <a:srgbClr val="FFFFFF"/>
                          </a:solidFill>
                          <a:latin typeface="UD デジタル 教科書体 NK-R"/>
                          <a:ea typeface="UD デジタル 教科書体 NK-R"/>
                        </a:rPr>
                        <a:t>回）</a:t>
                      </a:r>
                      <a:endParaRPr lang="en-US" sz="1200" b="0" strike="noStrike" spc="-1">
                        <a:solidFill>
                          <a:srgbClr val="000000"/>
                        </a:solidFill>
                        <a:latin typeface="Arial"/>
                      </a:endParaRPr>
                    </a:p>
                    <a:p>
                      <a:pPr>
                        <a:lnSpc>
                          <a:spcPct val="100000"/>
                        </a:lnSpc>
                      </a:pPr>
                      <a:r>
                        <a:rPr lang="ja-JP" sz="1200" b="1" strike="noStrike" spc="-1">
                          <a:solidFill>
                            <a:srgbClr val="FFFFFF"/>
                          </a:solidFill>
                          <a:latin typeface="UD デジタル 教科書体 NK-R"/>
                          <a:ea typeface="UD デジタル 教科書体 NK-R"/>
                        </a:rPr>
                        <a:t>　　</a:t>
                      </a:r>
                      <a:endParaRPr lang="en-US" sz="1200" b="0" strike="noStrike" spc="-1">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04</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2</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3</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18</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4</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10</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25</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5</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01</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6</a:t>
                      </a:r>
                      <a:r>
                        <a:rPr lang="ja-JP" sz="1100" b="0" strike="noStrike" spc="-1" dirty="0">
                          <a:solidFill>
                            <a:srgbClr val="000000"/>
                          </a:solidFill>
                          <a:latin typeface="UD デジタル 教科書体 NK-R"/>
                          <a:ea typeface="UD デジタル 教科書体 NK-R"/>
                        </a:rPr>
                        <a:t>回目 </a:t>
                      </a:r>
                      <a:r>
                        <a:rPr lang="en-US"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月</a:t>
                      </a:r>
                      <a:r>
                        <a:rPr lang="en-US" altLang="ja-JP" sz="1100" b="0" strike="noStrike" spc="-1" dirty="0">
                          <a:solidFill>
                            <a:srgbClr val="000000"/>
                          </a:solidFill>
                          <a:latin typeface="UD デジタル 教科書体 NK-R"/>
                          <a:ea typeface="UD デジタル 教科書体 NK-R"/>
                        </a:rPr>
                        <a:t>08</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7</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15</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p>
                      <a:pPr>
                        <a:lnSpc>
                          <a:spcPct val="100000"/>
                        </a:lnSpc>
                      </a:pPr>
                      <a:r>
                        <a:rPr lang="en-US" sz="1100" b="0" strike="noStrike" spc="-1" dirty="0">
                          <a:solidFill>
                            <a:srgbClr val="000000"/>
                          </a:solidFill>
                          <a:latin typeface="UD デジタル 教科書体 NK-R"/>
                          <a:ea typeface="UD デジタル 教科書体 NK-R"/>
                        </a:rPr>
                        <a:t>8</a:t>
                      </a:r>
                      <a:r>
                        <a:rPr lang="ja-JP" sz="1100" b="0" strike="noStrike" spc="-1" dirty="0">
                          <a:solidFill>
                            <a:srgbClr val="000000"/>
                          </a:solidFill>
                          <a:latin typeface="UD デジタル 教科書体 NK-R"/>
                          <a:ea typeface="UD デジタル 教科書体 NK-R"/>
                        </a:rPr>
                        <a:t>回目 </a:t>
                      </a:r>
                      <a:r>
                        <a:rPr lang="en-US" altLang="ja-JP" sz="1100" b="0" strike="noStrike" spc="-1" dirty="0">
                          <a:solidFill>
                            <a:srgbClr val="000000"/>
                          </a:solidFill>
                          <a:latin typeface="UD デジタル 教科書体 NK-R"/>
                          <a:ea typeface="UD デジタル 教科書体 NK-R"/>
                        </a:rPr>
                        <a:t>11</a:t>
                      </a:r>
                      <a:r>
                        <a:rPr lang="ja-JP" sz="1100" b="0" strike="noStrike" spc="-1" dirty="0">
                          <a:solidFill>
                            <a:srgbClr val="000000"/>
                          </a:solidFill>
                          <a:latin typeface="UD デジタル 教科書体 NK-R"/>
                          <a:ea typeface="UD デジタル 教科書体 NK-R"/>
                        </a:rPr>
                        <a:t>月</a:t>
                      </a:r>
                      <a:r>
                        <a:rPr lang="en-US" sz="1100" b="0" strike="noStrike" spc="-1" dirty="0">
                          <a:solidFill>
                            <a:srgbClr val="000000"/>
                          </a:solidFill>
                          <a:latin typeface="UD デジタル 教科書体 NK-R"/>
                          <a:ea typeface="UD デジタル 教科書体 NK-R"/>
                        </a:rPr>
                        <a:t>22</a:t>
                      </a:r>
                      <a:r>
                        <a:rPr lang="ja-JP" sz="1100" b="0" strike="noStrike" spc="-1" dirty="0">
                          <a:solidFill>
                            <a:srgbClr val="000000"/>
                          </a:solidFill>
                          <a:latin typeface="UD デジタル 教科書体 NK-R"/>
                          <a:ea typeface="UD デジタル 教科書体 NK-R"/>
                        </a:rPr>
                        <a:t>日</a:t>
                      </a:r>
                      <a:r>
                        <a:rPr lang="en-US" sz="1100" b="0" strike="noStrike" spc="-1" dirty="0">
                          <a:solidFill>
                            <a:srgbClr val="000000"/>
                          </a:solidFill>
                          <a:latin typeface="UD デジタル 教科書体 NK-R"/>
                          <a:ea typeface="UD デジタル 教科書体 NK-R"/>
                        </a:rPr>
                        <a:t>(</a:t>
                      </a:r>
                      <a:r>
                        <a:rPr lang="ja-JP" altLang="en-US" sz="1100" b="0" strike="noStrike" spc="-1" dirty="0">
                          <a:solidFill>
                            <a:srgbClr val="000000"/>
                          </a:solidFill>
                          <a:latin typeface="UD デジタル 教科書体 NK-R"/>
                          <a:ea typeface="UD デジタル 教科書体 NK-R"/>
                        </a:rPr>
                        <a:t>金</a:t>
                      </a:r>
                      <a:r>
                        <a:rPr lang="en-US" sz="1100" b="0" strike="noStrike" spc="-1" dirty="0">
                          <a:solidFill>
                            <a:srgbClr val="000000"/>
                          </a:solidFill>
                          <a:latin typeface="UD デジタル 教科書体 NK-R"/>
                          <a:ea typeface="UD デジタル 教科書体 NK-R"/>
                        </a:rPr>
                        <a:t>) 17:00-18:30</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38160">
                      <a:solidFill>
                        <a:srgbClr val="FFFFFF"/>
                      </a:solidFill>
                      <a:prstDash val="soli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0"/>
                  </a:ext>
                </a:extLst>
              </a:tr>
              <a:tr h="261136">
                <a:tc>
                  <a:txBody>
                    <a:bodyPr/>
                    <a:lstStyle/>
                    <a:p>
                      <a:pPr>
                        <a:lnSpc>
                          <a:spcPct val="100000"/>
                        </a:lnSpc>
                      </a:pPr>
                      <a:r>
                        <a:rPr lang="en-US" sz="1200" b="1" strike="noStrike" spc="-1">
                          <a:solidFill>
                            <a:srgbClr val="FFFFFF"/>
                          </a:solidFill>
                          <a:latin typeface="UD デジタル 教科書体 NK-R"/>
                          <a:ea typeface="UD デジタル 教科書体 NK-R"/>
                        </a:rPr>
                        <a:t>2. </a:t>
                      </a:r>
                      <a:r>
                        <a:rPr lang="ja-JP" sz="1200" b="1" strike="noStrike" spc="-1">
                          <a:solidFill>
                            <a:srgbClr val="FFFFFF"/>
                          </a:solidFill>
                          <a:latin typeface="UD デジタル 教科書体 NK-R"/>
                          <a:ea typeface="UD デジタル 教科書体 NK-R"/>
                        </a:rPr>
                        <a:t>場所</a:t>
                      </a:r>
                      <a:endParaRPr lang="en-US" sz="1200" b="0" strike="noStrike" spc="-1">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ja-JP" sz="1100" b="0" strike="noStrike" spc="-1" dirty="0">
                          <a:solidFill>
                            <a:srgbClr val="000000"/>
                          </a:solidFill>
                          <a:latin typeface="UD デジタル 教科書体 NK-R"/>
                          <a:ea typeface="UD デジタル 教科書体 NK-R"/>
                        </a:rPr>
                        <a:t>オンライン（</a:t>
                      </a:r>
                      <a:r>
                        <a:rPr lang="en-US" sz="1100" b="0" strike="noStrike" spc="-1" dirty="0">
                          <a:solidFill>
                            <a:srgbClr val="000000"/>
                          </a:solidFill>
                          <a:latin typeface="UD デジタル 教科書体 NK-R"/>
                          <a:ea typeface="UD デジタル 教科書体 NK-R"/>
                        </a:rPr>
                        <a:t>Zoom)</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3816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1"/>
                  </a:ext>
                </a:extLst>
              </a:tr>
              <a:tr h="565794">
                <a:tc>
                  <a:txBody>
                    <a:bodyPr/>
                    <a:lstStyle/>
                    <a:p>
                      <a:pPr>
                        <a:lnSpc>
                          <a:spcPct val="100000"/>
                        </a:lnSpc>
                      </a:pPr>
                      <a:r>
                        <a:rPr lang="en-US" sz="1200" b="1" strike="noStrike" spc="-1" dirty="0">
                          <a:solidFill>
                            <a:srgbClr val="FFFFFF"/>
                          </a:solidFill>
                          <a:latin typeface="UD デジタル 教科書体 NK-R"/>
                          <a:ea typeface="UD デジタル 教科書体 NK-R"/>
                        </a:rPr>
                        <a:t>3. </a:t>
                      </a:r>
                      <a:r>
                        <a:rPr lang="ja-JP" sz="1200" b="1" strike="noStrike" spc="-1" dirty="0">
                          <a:solidFill>
                            <a:srgbClr val="FFFFFF"/>
                          </a:solidFill>
                          <a:latin typeface="UD デジタル 教科書体 NK-R"/>
                          <a:ea typeface="UD デジタル 教科書体 NK-R"/>
                        </a:rPr>
                        <a:t>対象者</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・自者</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を運営中で</a:t>
                      </a: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月商約</a:t>
                      </a:r>
                      <a:r>
                        <a:rPr lang="en-US" altLang="ja-JP" sz="1100" b="0" strike="noStrike" spc="-1" dirty="0">
                          <a:solidFill>
                            <a:srgbClr val="000000"/>
                          </a:solidFill>
                          <a:latin typeface="UD デジタル 教科書体 NK-R"/>
                          <a:ea typeface="UD デジタル 教科書体 NK-R"/>
                        </a:rPr>
                        <a:t>30</a:t>
                      </a:r>
                      <a:r>
                        <a:rPr lang="ja-JP" altLang="en-US" sz="1100" b="0" strike="noStrike" spc="-1" dirty="0">
                          <a:solidFill>
                            <a:srgbClr val="000000"/>
                          </a:solidFill>
                          <a:latin typeface="UD デジタル 教科書体 NK-R"/>
                          <a:ea typeface="UD デジタル 教科書体 NK-R"/>
                        </a:rPr>
                        <a:t>万円以上の小売業または製造業事業者</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a:t>
                      </a:r>
                      <a:r>
                        <a:rPr lang="ja-JP" altLang="ja-JP" sz="1100" b="0" strike="noStrike" spc="-1" dirty="0">
                          <a:solidFill>
                            <a:srgbClr val="000000"/>
                          </a:solidFill>
                          <a:latin typeface="UD デジタル 教科書体 NK-R"/>
                          <a:ea typeface="UD デジタル 教科書体 NK-R"/>
                        </a:rPr>
                        <a:t>ネットショップで売上をあげたい方</a:t>
                      </a:r>
                      <a:endParaRPr lang="en-US" altLang="ja-JP" sz="1100" b="0" strike="noStrike" spc="-1" dirty="0">
                        <a:solidFill>
                          <a:srgbClr val="000000"/>
                        </a:solidFill>
                        <a:latin typeface="UD デジタル 教科書体 NK-R"/>
                        <a:ea typeface="UD デジタル 教科書体 NK-R"/>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2"/>
                  </a:ext>
                </a:extLst>
              </a:tr>
              <a:tr h="565794">
                <a:tc>
                  <a:txBody>
                    <a:bodyPr/>
                    <a:lstStyle/>
                    <a:p>
                      <a:pPr>
                        <a:lnSpc>
                          <a:spcPct val="100000"/>
                        </a:lnSpc>
                      </a:pPr>
                      <a:r>
                        <a:rPr lang="en-US" altLang="ja-JP" sz="1200" b="1" strike="noStrike" spc="-1" dirty="0">
                          <a:solidFill>
                            <a:srgbClr val="FFFFFF"/>
                          </a:solidFill>
                          <a:latin typeface="UD デジタル 教科書体 NK-R"/>
                          <a:ea typeface="UD デジタル 教科書体 NK-R"/>
                        </a:rPr>
                        <a:t>4</a:t>
                      </a:r>
                      <a:r>
                        <a:rPr lang="ja-JP" sz="1200" b="1" strike="noStrike" spc="-1" dirty="0">
                          <a:solidFill>
                            <a:srgbClr val="FFFFFF"/>
                          </a:solidFill>
                          <a:latin typeface="UD デジタル 教科書体 NK-R"/>
                          <a:ea typeface="UD デジタル 教科書体 NK-R"/>
                        </a:rPr>
                        <a:t>．</a:t>
                      </a:r>
                      <a:r>
                        <a:rPr lang="ja-JP" altLang="en-US" sz="1200" b="1" strike="noStrike" spc="-1" dirty="0">
                          <a:solidFill>
                            <a:srgbClr val="FFFFFF"/>
                          </a:solidFill>
                          <a:latin typeface="UD デジタル 教科書体 NK-R"/>
                          <a:ea typeface="UD デジタル 教科書体 NK-R"/>
                        </a:rPr>
                        <a:t>目指す</a:t>
                      </a:r>
                      <a:br>
                        <a:rPr lang="en-US" altLang="ja-JP" sz="1200" b="1" strike="noStrike" spc="-1" dirty="0">
                          <a:solidFill>
                            <a:srgbClr val="FFFFFF"/>
                          </a:solidFill>
                          <a:latin typeface="UD デジタル 教科書体 NK-R"/>
                          <a:ea typeface="UD デジタル 教科書体 NK-R"/>
                        </a:rPr>
                      </a:br>
                      <a:r>
                        <a:rPr lang="ja-JP" alt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ゴール</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a:lnSpc>
                          <a:spcPct val="100000"/>
                        </a:lnSpc>
                      </a:pPr>
                      <a:r>
                        <a:rPr lang="en-US" altLang="ja-JP" sz="1100" b="0" strike="noStrike" spc="-1" dirty="0">
                          <a:solidFill>
                            <a:srgbClr val="000000"/>
                          </a:solidFill>
                          <a:latin typeface="UD デジタル 教科書体 NK-R"/>
                          <a:ea typeface="UD デジタル 教科書体 NK-R"/>
                        </a:rPr>
                        <a:t>EC</a:t>
                      </a:r>
                      <a:r>
                        <a:rPr lang="ja-JP" altLang="en-US" sz="1100" b="0" strike="noStrike" spc="-1" dirty="0">
                          <a:solidFill>
                            <a:srgbClr val="000000"/>
                          </a:solidFill>
                          <a:latin typeface="UD デジタル 教科書体 NK-R"/>
                          <a:ea typeface="UD デジタル 教科書体 NK-R"/>
                        </a:rPr>
                        <a:t>月商</a:t>
                      </a:r>
                      <a:r>
                        <a:rPr lang="en-US" altLang="ja-JP" sz="1100" b="0" strike="noStrike" spc="-1" dirty="0">
                          <a:solidFill>
                            <a:srgbClr val="000000"/>
                          </a:solidFill>
                          <a:latin typeface="UD デジタル 教科書体 NK-R"/>
                          <a:ea typeface="UD デジタル 教科書体 NK-R"/>
                        </a:rPr>
                        <a:t>30</a:t>
                      </a:r>
                      <a:r>
                        <a:rPr lang="ja-JP" altLang="en-US" sz="1100" b="0" strike="noStrike" spc="-1" dirty="0">
                          <a:solidFill>
                            <a:srgbClr val="000000"/>
                          </a:solidFill>
                          <a:latin typeface="UD デジタル 教科書体 NK-R"/>
                          <a:ea typeface="UD デジタル 教科書体 NK-R"/>
                        </a:rPr>
                        <a:t>万円から事業成長のための投資などを正しく理解することで、月商</a:t>
                      </a:r>
                      <a:r>
                        <a:rPr lang="en-US" altLang="ja-JP" sz="1100" b="0" strike="noStrike" spc="-1" dirty="0">
                          <a:solidFill>
                            <a:srgbClr val="000000"/>
                          </a:solidFill>
                          <a:latin typeface="UD デジタル 教科書体 NK-R"/>
                          <a:ea typeface="UD デジタル 教科書体 NK-R"/>
                        </a:rPr>
                        <a:t>100</a:t>
                      </a:r>
                      <a:r>
                        <a:rPr lang="ja-JP" altLang="en-US" sz="1100" b="0" strike="noStrike" spc="-1" dirty="0">
                          <a:solidFill>
                            <a:srgbClr val="000000"/>
                          </a:solidFill>
                          <a:latin typeface="UD デジタル 教科書体 NK-R"/>
                          <a:ea typeface="UD デジタル 教科書体 NK-R"/>
                        </a:rPr>
                        <a:t>万円を達成できるための道筋を見つける。</a:t>
                      </a:r>
                    </a:p>
                  </a:txBody>
                  <a:tcPr anchor="ct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rgbClr val="FFFFFF"/>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4"/>
                  </a:ext>
                </a:extLst>
              </a:tr>
              <a:tr h="325219">
                <a:tc rowSpan="2">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５</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講師</a:t>
                      </a:r>
                      <a:endParaRPr lang="en-US" sz="1200" b="0" strike="noStrike" spc="-1" dirty="0">
                        <a:solidFill>
                          <a:srgbClr val="000000"/>
                        </a:solidFill>
                        <a:latin typeface="Arial"/>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808080"/>
                    </a:solidFill>
                  </a:tcPr>
                </a:tc>
                <a:tc>
                  <a:txBody>
                    <a:bodyPr/>
                    <a:lstStyle/>
                    <a:p>
                      <a:pPr>
                        <a:lnSpc>
                          <a:spcPct val="100000"/>
                        </a:lnSpc>
                      </a:pPr>
                      <a:r>
                        <a:rPr lang="ja-JP" sz="1200" b="1" strike="noStrike" spc="-1">
                          <a:solidFill>
                            <a:srgbClr val="000000"/>
                          </a:solidFill>
                          <a:latin typeface="UD デジタル 教科書体 NK-R"/>
                          <a:ea typeface="UD デジタル 教科書体 NK-R"/>
                        </a:rPr>
                        <a:t>三浦 卓也  氏（ミウラタクヤ商店）</a:t>
                      </a:r>
                      <a:endParaRPr lang="en-US" sz="1200" b="0" strike="noStrike" spc="-1">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tc rowSpan="2">
                  <a:txBody>
                    <a:bodyPr/>
                    <a:lstStyle/>
                    <a:p>
                      <a:endParaRPr lang="en-US" sz="1200" b="0" strike="noStrike" spc="-1">
                        <a:solidFill>
                          <a:schemeClr val="dk1"/>
                        </a:solidFill>
                        <a:latin typeface="UD デジタル 教科書体 NK-R"/>
                        <a:ea typeface="UD デジタル 教科書体 NK-R"/>
                      </a:endParaRPr>
                    </a:p>
                  </a:txBody>
                  <a:tcP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2F2F2"/>
                    </a:solidFill>
                  </a:tcPr>
                </a:tc>
                <a:extLst>
                  <a:ext uri="{0D108BD9-81ED-4DB2-BD59-A6C34878D82A}">
                    <a16:rowId xmlns:a16="http://schemas.microsoft.com/office/drawing/2014/main" val="10005"/>
                  </a:ext>
                </a:extLst>
              </a:tr>
              <a:tr h="1358900">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tc>
                  <a:txBody>
                    <a:bodyPr/>
                    <a:lstStyle/>
                    <a:p>
                      <a:pPr>
                        <a:lnSpc>
                          <a:spcPct val="100000"/>
                        </a:lnSpc>
                      </a:pPr>
                      <a:r>
                        <a:rPr lang="ja-JP" sz="1100" b="0" strike="noStrike" spc="-1" dirty="0">
                          <a:solidFill>
                            <a:srgbClr val="000000"/>
                          </a:solidFill>
                          <a:latin typeface="UD デジタル 教科書体 NK-R"/>
                          <a:ea typeface="UD デジタル 教科書体 NK-R"/>
                        </a:rPr>
                        <a:t>日本初の</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教育パートナー認定者。</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ベンチャー、</a:t>
                      </a:r>
                      <a:r>
                        <a:rPr lang="en-US" sz="1100" b="0" strike="noStrike" spc="-1" dirty="0">
                          <a:solidFill>
                            <a:srgbClr val="000000"/>
                          </a:solidFill>
                          <a:latin typeface="UD デジタル 教科書体 NK-R"/>
                          <a:ea typeface="UD デジタル 教科書体 NK-R"/>
                        </a:rPr>
                        <a:t>WEB</a:t>
                      </a:r>
                      <a:r>
                        <a:rPr lang="ja-JP" sz="1100" b="0" strike="noStrike" spc="-1" dirty="0">
                          <a:solidFill>
                            <a:srgbClr val="000000"/>
                          </a:solidFill>
                          <a:latin typeface="UD デジタル 教科書体 NK-R"/>
                          <a:ea typeface="UD デジタル 教科書体 NK-R"/>
                        </a:rPr>
                        <a:t>大手広告代理店等を経て、</a:t>
                      </a:r>
                      <a:r>
                        <a:rPr lang="en-US" sz="1100" b="0" strike="noStrike" spc="-1" dirty="0">
                          <a:solidFill>
                            <a:srgbClr val="000000"/>
                          </a:solidFill>
                          <a:latin typeface="UD デジタル 教科書体 NK-R"/>
                          <a:ea typeface="UD デジタル 教科書体 NK-R"/>
                        </a:rPr>
                        <a:t>2016</a:t>
                      </a:r>
                      <a:r>
                        <a:rPr lang="ja-JP" sz="1100" b="0" strike="noStrike" spc="-1" dirty="0">
                          <a:solidFill>
                            <a:srgbClr val="000000"/>
                          </a:solidFill>
                          <a:latin typeface="UD デジタル 教科書体 NK-R"/>
                          <a:ea typeface="UD デジタル 教科書体 NK-R"/>
                        </a:rPr>
                        <a:t>年に独立し「ミウラタクヤ商店」を開業。</a:t>
                      </a:r>
                      <a:r>
                        <a:rPr lang="en-US" sz="1100" b="0" strike="noStrike" spc="-1" dirty="0">
                          <a:solidFill>
                            <a:srgbClr val="000000"/>
                          </a:solidFill>
                          <a:latin typeface="UD デジタル 教科書体 NK-R"/>
                          <a:ea typeface="UD デジタル 教科書体 NK-R"/>
                        </a:rPr>
                        <a:t>2019</a:t>
                      </a:r>
                      <a:r>
                        <a:rPr lang="ja-JP" sz="1100" b="0" strike="noStrike" spc="-1" dirty="0">
                          <a:solidFill>
                            <a:srgbClr val="000000"/>
                          </a:solidFill>
                          <a:latin typeface="UD デジタル 教科書体 NK-R"/>
                          <a:ea typeface="UD デジタル 教科書体 NK-R"/>
                        </a:rPr>
                        <a:t>年から</a:t>
                      </a:r>
                      <a:r>
                        <a:rPr lang="en-US" sz="1100" b="0" strike="noStrike" spc="-1" dirty="0">
                          <a:solidFill>
                            <a:srgbClr val="000000"/>
                          </a:solidFill>
                          <a:latin typeface="UD デジタル 教科書体 NK-R"/>
                          <a:ea typeface="UD デジタル 教科書体 NK-R"/>
                        </a:rPr>
                        <a:t>Shopify</a:t>
                      </a:r>
                      <a:r>
                        <a:rPr lang="ja-JP" sz="1100" b="0" strike="noStrike" spc="-1" dirty="0">
                          <a:solidFill>
                            <a:srgbClr val="000000"/>
                          </a:solidFill>
                          <a:latin typeface="UD デジタル 教科書体 NK-R"/>
                          <a:ea typeface="UD デジタル 教科書体 NK-R"/>
                        </a:rPr>
                        <a:t>を活用し</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年で売上</a:t>
                      </a:r>
                      <a:r>
                        <a:rPr lang="en-US" sz="1100" b="0" strike="noStrike" spc="-1" dirty="0">
                          <a:solidFill>
                            <a:srgbClr val="000000"/>
                          </a:solidFill>
                          <a:latin typeface="UD デジタル 教科書体 NK-R"/>
                          <a:ea typeface="UD デジタル 教科書体 NK-R"/>
                        </a:rPr>
                        <a:t>400%</a:t>
                      </a:r>
                      <a:r>
                        <a:rPr lang="ja-JP" sz="1100" b="0" strike="noStrike" spc="-1" dirty="0">
                          <a:solidFill>
                            <a:srgbClr val="000000"/>
                          </a:solidFill>
                          <a:latin typeface="UD デジタル 教科書体 NK-R"/>
                          <a:ea typeface="UD デジタル 教科書体 NK-R"/>
                        </a:rPr>
                        <a:t>成長達成。ショップでは、全てを</a:t>
                      </a:r>
                      <a:r>
                        <a:rPr lang="en-US" sz="1100" b="0" strike="noStrike" spc="-1" dirty="0">
                          <a:solidFill>
                            <a:srgbClr val="000000"/>
                          </a:solidFill>
                          <a:latin typeface="UD デジタル 教科書体 NK-R"/>
                          <a:ea typeface="UD デジタル 教科書体 NK-R"/>
                        </a:rPr>
                        <a:t>1</a:t>
                      </a:r>
                      <a:r>
                        <a:rPr lang="ja-JP" sz="1100" b="0" strike="noStrike" spc="-1" dirty="0">
                          <a:solidFill>
                            <a:srgbClr val="000000"/>
                          </a:solidFill>
                          <a:latin typeface="UD デジタル 教科書体 NK-R"/>
                          <a:ea typeface="UD デジタル 教科書体 NK-R"/>
                        </a:rPr>
                        <a:t>人で運営しており、小規模</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を実践している。現在はショップ運営と並行し「ミウラコンサル」にて</a:t>
                      </a:r>
                      <a:r>
                        <a:rPr lang="en-US" sz="1100" b="0" strike="noStrike" spc="-1" dirty="0">
                          <a:solidFill>
                            <a:srgbClr val="000000"/>
                          </a:solidFill>
                          <a:latin typeface="UD デジタル 教科書体 NK-R"/>
                          <a:ea typeface="UD デジタル 教科書体 NK-R"/>
                        </a:rPr>
                        <a:t>EC</a:t>
                      </a:r>
                      <a:r>
                        <a:rPr lang="ja-JP" sz="1100" b="0" strike="noStrike" spc="-1" dirty="0">
                          <a:solidFill>
                            <a:srgbClr val="000000"/>
                          </a:solidFill>
                          <a:latin typeface="UD デジタル 教科書体 NK-R"/>
                          <a:ea typeface="UD デジタル 教科書体 NK-R"/>
                        </a:rPr>
                        <a:t>コンサルティングサービスを提供。</a:t>
                      </a:r>
                      <a:endParaRPr lang="en-US" sz="1100" b="0" strike="noStrike" spc="-1" dirty="0">
                        <a:solidFill>
                          <a:srgbClr val="000000"/>
                        </a:solidFill>
                        <a:latin typeface="Arial"/>
                      </a:endParaRPr>
                    </a:p>
                  </a:txBody>
                  <a:tcPr anchor="ctr">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bg1"/>
                    </a:solidFill>
                  </a:tcPr>
                </a:tc>
                <a:tc v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6"/>
                  </a:ext>
                </a:extLst>
              </a:tr>
              <a:tr h="808673">
                <a:tc>
                  <a:txBody>
                    <a:bodyPr/>
                    <a:lstStyle/>
                    <a:p>
                      <a:pPr>
                        <a:lnSpc>
                          <a:spcPct val="100000"/>
                        </a:lnSpc>
                      </a:pPr>
                      <a:r>
                        <a:rPr lang="ja-JP" altLang="en-US" sz="1200" b="1" strike="noStrike" spc="-1" dirty="0">
                          <a:solidFill>
                            <a:srgbClr val="FFFFFF"/>
                          </a:solidFill>
                          <a:latin typeface="UD デジタル 教科書体 NK-R"/>
                          <a:ea typeface="UD デジタル 教科書体 NK-R"/>
                        </a:rPr>
                        <a:t>６</a:t>
                      </a:r>
                      <a:r>
                        <a:rPr lang="en-US" sz="1200" b="1" strike="noStrike" spc="-1" dirty="0">
                          <a:solidFill>
                            <a:srgbClr val="FFFFFF"/>
                          </a:solidFill>
                          <a:latin typeface="UD デジタル 教科書体 NK-R"/>
                          <a:ea typeface="UD デジタル 教科書体 NK-R"/>
                        </a:rPr>
                        <a:t>. </a:t>
                      </a:r>
                      <a:r>
                        <a:rPr lang="ja-JP" sz="1200" b="1" strike="noStrike" spc="-1" dirty="0">
                          <a:solidFill>
                            <a:srgbClr val="FFFFFF"/>
                          </a:solidFill>
                          <a:latin typeface="UD デジタル 教科書体 NK-R"/>
                          <a:ea typeface="UD デジタル 教科書体 NK-R"/>
                        </a:rPr>
                        <a:t>内容</a:t>
                      </a: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事業を成長させるため、正しくコストをかけながら必要な知識やルールを把握するためのワークショップを開催。集客を自分でやりたいけど、正しく広告費を使ったり、上手く外注ができない人が、根本的に広告を上手く活用するための鉄則を習得し、</a:t>
                      </a:r>
                      <a:r>
                        <a:rPr lang="en-US" altLang="ja-JP" sz="1100" b="0" strike="noStrike" spc="-1" dirty="0">
                          <a:solidFill>
                            <a:srgbClr val="000000"/>
                          </a:solidFill>
                          <a:latin typeface="UD デジタル 教科書体 NK-R"/>
                          <a:ea typeface="UD デジタル 教科書体 NK-R"/>
                        </a:rPr>
                        <a:t>SNS</a:t>
                      </a:r>
                      <a:r>
                        <a:rPr lang="ja-JP" altLang="en-US" sz="1100" b="0" strike="noStrike" spc="-1" dirty="0">
                          <a:solidFill>
                            <a:srgbClr val="000000"/>
                          </a:solidFill>
                          <a:latin typeface="UD デジタル 教科書体 NK-R"/>
                          <a:ea typeface="UD デジタル 教科書体 NK-R"/>
                        </a:rPr>
                        <a:t>やコンテンツ作成への投資も上手く活用できるようになることを目指します。</a:t>
                      </a:r>
                      <a:endParaRPr lang="en-US" altLang="ja-JP" sz="1100" b="0" strike="noStrike" spc="-1" dirty="0">
                        <a:solidFill>
                          <a:srgbClr val="000000"/>
                        </a:solidFill>
                        <a:latin typeface="UD デジタル 教科書体 NK-R"/>
                        <a:ea typeface="UD デジタル 教科書体 NK-R"/>
                      </a:endParaRPr>
                    </a:p>
                    <a:p>
                      <a:pPr>
                        <a:lnSpc>
                          <a:spcPct val="100000"/>
                        </a:lnSpc>
                      </a:pPr>
                      <a:r>
                        <a:rPr lang="ja-JP" altLang="en-US" sz="1100" b="0" strike="noStrike" spc="-1" dirty="0">
                          <a:solidFill>
                            <a:srgbClr val="000000"/>
                          </a:solidFill>
                          <a:latin typeface="UD デジタル 教科書体 NK-R"/>
                          <a:ea typeface="UD デジタル 教科書体 NK-R"/>
                        </a:rPr>
                        <a:t>詳細は別紙をご参照ください。</a:t>
                      </a: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cap="flat" cmpd="sng" algn="ctr">
                      <a:solidFill>
                        <a:srgbClr val="FFFFFF"/>
                      </a:solidFill>
                      <a:prstDash val="solid"/>
                      <a:round/>
                      <a:headEnd type="none" w="med" len="med"/>
                      <a:tailEnd type="none" w="med" len="med"/>
                    </a:lnB>
                    <a:solidFill>
                      <a:srgbClr val="F2F2F2"/>
                    </a:solidFill>
                  </a:tcPr>
                </a:tc>
                <a:tc hMerge="1">
                  <a:txBody>
                    <a:bodyPr/>
                    <a:lstStyle/>
                    <a:p>
                      <a:endParaRPr lang="en-US" sz="1800" b="0" strike="noStrike" spc="-1">
                        <a:solidFill>
                          <a:srgbClr val="000000"/>
                        </a:solidFill>
                        <a:latin typeface="Arial"/>
                      </a:endParaRPr>
                    </a:p>
                  </a:txBody>
                  <a:tcPr marL="90000" marR="90000">
                    <a:lnL>
                      <a:noFill/>
                    </a:lnL>
                    <a:lnR>
                      <a:noFill/>
                    </a:lnR>
                    <a:lnT>
                      <a:noFill/>
                    </a:lnT>
                    <a:lnB>
                      <a:noFill/>
                    </a:lnB>
                    <a:solidFill>
                      <a:srgbClr val="729FCF"/>
                    </a:solidFill>
                  </a:tcPr>
                </a:tc>
                <a:extLst>
                  <a:ext uri="{0D108BD9-81ED-4DB2-BD59-A6C34878D82A}">
                    <a16:rowId xmlns:a16="http://schemas.microsoft.com/office/drawing/2014/main" val="10007"/>
                  </a:ext>
                </a:extLst>
              </a:tr>
              <a:tr h="5384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b="1" strike="noStrike" spc="-1" dirty="0">
                          <a:solidFill>
                            <a:srgbClr val="FFFFFF"/>
                          </a:solidFill>
                          <a:latin typeface="UD デジタル 教科書体 NK-R"/>
                          <a:ea typeface="UD デジタル 教科書体 NK-R"/>
                        </a:rPr>
                        <a:t>７</a:t>
                      </a:r>
                      <a:r>
                        <a:rPr lang="en-US" altLang="ja-JP" sz="1200" b="1" strike="noStrike" spc="-1" dirty="0">
                          <a:solidFill>
                            <a:srgbClr val="FFFFFF"/>
                          </a:solidFill>
                          <a:latin typeface="UD デジタル 教科書体 NK-R"/>
                          <a:ea typeface="UD デジタル 教科書体 NK-R"/>
                        </a:rPr>
                        <a:t>. </a:t>
                      </a:r>
                      <a:r>
                        <a:rPr lang="ja-JP" altLang="en-US" sz="1200" b="1" strike="noStrike" spc="-1" dirty="0">
                          <a:solidFill>
                            <a:srgbClr val="FFFFFF"/>
                          </a:solidFill>
                          <a:latin typeface="UD デジタル 教科書体 NK-R"/>
                          <a:ea typeface="UD デジタル 教科書体 NK-R"/>
                        </a:rPr>
                        <a:t>注意事項</a:t>
                      </a:r>
                      <a:endParaRPr lang="en-US" altLang="ja-JP" sz="1200" b="0" strike="noStrike" spc="-1" dirty="0">
                        <a:solidFill>
                          <a:srgbClr val="000000"/>
                        </a:solidFill>
                        <a:latin typeface="+mn-lt"/>
                      </a:endParaRPr>
                    </a:p>
                    <a:p>
                      <a:pPr>
                        <a:lnSpc>
                          <a:spcPct val="100000"/>
                        </a:lnSpc>
                      </a:pPr>
                      <a:endParaRPr lang="en-US" sz="1200" b="0" strike="noStrike" spc="-1" dirty="0">
                        <a:solidFill>
                          <a:srgbClr val="000000"/>
                        </a:solidFill>
                        <a:latin typeface="Arial"/>
                      </a:endParaRPr>
                    </a:p>
                  </a:txBody>
                  <a:tcPr>
                    <a:lnL w="12240">
                      <a:solidFill>
                        <a:srgbClr val="FFFFFF"/>
                      </a:solidFill>
                      <a:prstDash val="solid"/>
                    </a:lnL>
                    <a:lnR w="12240" cap="flat" cmpd="sng" algn="ctr">
                      <a:solidFill>
                        <a:srgbClr val="FFFFFF"/>
                      </a:solidFill>
                      <a:prstDash val="solid"/>
                      <a:round/>
                      <a:headEnd type="none" w="med" len="med"/>
                      <a:tailEnd type="none" w="med" len="med"/>
                    </a:lnR>
                    <a:lnT w="12240" cap="flat" cmpd="sng" algn="ctr">
                      <a:solidFill>
                        <a:srgbClr val="FFFFFF"/>
                      </a:solidFill>
                      <a:prstDash val="solid"/>
                      <a:round/>
                      <a:headEnd type="none" w="med" len="med"/>
                      <a:tailEnd type="none" w="med" len="med"/>
                    </a:lnT>
                    <a:lnB w="12240">
                      <a:solidFill>
                        <a:srgbClr val="FFFFFF"/>
                      </a:solidFill>
                      <a:prstDash val="solid"/>
                    </a:lnB>
                    <a:solidFill>
                      <a:srgbClr val="808080"/>
                    </a:solidFill>
                  </a:tcPr>
                </a:tc>
                <a:tc gridSpan="2">
                  <a:txBody>
                    <a:bodyPr/>
                    <a:lstStyle/>
                    <a:p>
                      <a:pPr>
                        <a:lnSpc>
                          <a:spcPct val="100000"/>
                        </a:lnSpc>
                      </a:pPr>
                      <a:r>
                        <a:rPr lang="ja-JP" altLang="en-US" sz="1100" b="0" strike="noStrike" spc="-1" dirty="0">
                          <a:solidFill>
                            <a:srgbClr val="000000"/>
                          </a:solidFill>
                          <a:latin typeface="UD デジタル 教科書体 NK-R"/>
                          <a:ea typeface="UD デジタル 教科書体 NK-R"/>
                        </a:rPr>
                        <a:t>この講義は先着</a:t>
                      </a:r>
                      <a:r>
                        <a:rPr lang="en-US" altLang="ja-JP" sz="1100" b="0" strike="noStrike" spc="-1" dirty="0">
                          <a:solidFill>
                            <a:srgbClr val="000000"/>
                          </a:solidFill>
                          <a:latin typeface="UD デジタル 教科書体 NK-R"/>
                          <a:ea typeface="UD デジタル 教科書体 NK-R"/>
                        </a:rPr>
                        <a:t>8</a:t>
                      </a:r>
                      <a:r>
                        <a:rPr lang="ja-JP" altLang="en-US" sz="1100" b="0" strike="noStrike" spc="-1" dirty="0">
                          <a:solidFill>
                            <a:srgbClr val="000000"/>
                          </a:solidFill>
                          <a:latin typeface="UD デジタル 教科書体 NK-R"/>
                          <a:ea typeface="UD デジタル 教科書体 NK-R"/>
                        </a:rPr>
                        <a:t>名様限定となります。</a:t>
                      </a:r>
                      <a:br>
                        <a:rPr lang="en-US" altLang="ja-JP" sz="1100" b="0" strike="noStrike" spc="-1" dirty="0">
                          <a:solidFill>
                            <a:srgbClr val="000000"/>
                          </a:solidFill>
                          <a:latin typeface="UD デジタル 教科書体 NK-R"/>
                          <a:ea typeface="UD デジタル 教科書体 NK-R"/>
                        </a:rPr>
                      </a:br>
                      <a:r>
                        <a:rPr lang="ja-JP" altLang="en-US" sz="1100" b="0" strike="noStrike" spc="-1" dirty="0">
                          <a:solidFill>
                            <a:srgbClr val="000000"/>
                          </a:solidFill>
                          <a:latin typeface="UD デジタル 教科書体 NK-R"/>
                          <a:ea typeface="UD デジタル 教科書体 NK-R"/>
                        </a:rPr>
                        <a:t>この講義は全</a:t>
                      </a:r>
                      <a:r>
                        <a:rPr lang="en-US" altLang="ja-JP" sz="1100" b="0" strike="noStrike" spc="-1" dirty="0">
                          <a:solidFill>
                            <a:srgbClr val="000000"/>
                          </a:solidFill>
                          <a:latin typeface="UD デジタル 教科書体 NK-R"/>
                          <a:ea typeface="UD デジタル 教科書体 NK-R"/>
                        </a:rPr>
                        <a:t>8</a:t>
                      </a:r>
                      <a:r>
                        <a:rPr lang="ja-JP" altLang="en-US" sz="1100" b="0" strike="noStrike" spc="-1" dirty="0">
                          <a:solidFill>
                            <a:srgbClr val="000000"/>
                          </a:solidFill>
                          <a:latin typeface="UD デジタル 教科書体 NK-R"/>
                          <a:ea typeface="UD デジタル 教科書体 NK-R"/>
                        </a:rPr>
                        <a:t>回セットになります。</a:t>
                      </a:r>
                      <a:r>
                        <a:rPr lang="ja-JP" altLang="en-US" sz="1100" b="0" strike="noStrike" spc="-1" dirty="0">
                          <a:solidFill>
                            <a:srgbClr val="C00000"/>
                          </a:solidFill>
                          <a:latin typeface="UD デジタル 教科書体 NK-R"/>
                          <a:ea typeface="UD デジタル 教科書体 NK-R"/>
                        </a:rPr>
                        <a:t>各回通じて参加できる方のみ、お申込み下さい。</a:t>
                      </a:r>
                      <a:br>
                        <a:rPr lang="en-US" altLang="ja-JP" sz="1100" b="0" strike="noStrike" spc="-1" dirty="0">
                          <a:solidFill>
                            <a:srgbClr val="C00000"/>
                          </a:solidFill>
                          <a:latin typeface="UD デジタル 教科書体 NK-R"/>
                          <a:ea typeface="UD デジタル 教科書体 NK-R"/>
                        </a:rPr>
                      </a:br>
                      <a:r>
                        <a:rPr lang="ja-JP" altLang="en-US" sz="1100" b="0" strike="noStrike" spc="-50" baseline="0" dirty="0">
                          <a:solidFill>
                            <a:schemeClr val="tx1"/>
                          </a:solidFill>
                          <a:latin typeface="UD デジタル 教科書体 NK-R"/>
                          <a:ea typeface="UD デジタル 教科書体 NK-R"/>
                        </a:rPr>
                        <a:t>「申込後に日程が合わなかったので参加しない」ということがないよう、十分にご注意下さい。</a:t>
                      </a:r>
                      <a:endParaRPr lang="en-US" sz="1100" b="0" strike="noStrike" spc="-50" baseline="0" dirty="0">
                        <a:solidFill>
                          <a:schemeClr val="tx1"/>
                        </a:solidFill>
                        <a:latin typeface="BIZ UDPゴシック" panose="020B0400000000000000" pitchFamily="50" charset="-128"/>
                        <a:ea typeface="BIZ UDPゴシック" panose="020B0400000000000000" pitchFamily="50" charset="-128"/>
                      </a:endParaRPr>
                    </a:p>
                  </a:txBody>
                  <a:tcPr>
                    <a:lnL w="12240" cap="flat" cmpd="sng" algn="ctr">
                      <a:solidFill>
                        <a:srgbClr val="FFFFFF"/>
                      </a:solidFill>
                      <a:prstDash val="solid"/>
                      <a:round/>
                      <a:headEnd type="none" w="med" len="med"/>
                      <a:tailEnd type="none" w="med" len="med"/>
                    </a:lnL>
                    <a:lnR w="12240">
                      <a:solidFill>
                        <a:srgbClr val="FFFFFF"/>
                      </a:solidFill>
                      <a:prstDash val="solid"/>
                    </a:lnR>
                    <a:lnT w="12240" cap="flat" cmpd="sng" algn="ctr">
                      <a:solidFill>
                        <a:srgbClr val="FFFFFF"/>
                      </a:solidFill>
                      <a:prstDash val="solid"/>
                      <a:round/>
                      <a:headEnd type="none" w="med" len="med"/>
                      <a:tailEnd type="none" w="med" len="med"/>
                    </a:lnT>
                    <a:lnB w="12240">
                      <a:solidFill>
                        <a:srgbClr val="FFFFFF"/>
                      </a:solidFill>
                      <a:prstDash val="solid"/>
                    </a:lnB>
                    <a:solidFill>
                      <a:schemeClr val="bg1"/>
                    </a:solidFill>
                  </a:tcPr>
                </a:tc>
                <a:tc hMerge="1">
                  <a:txBody>
                    <a:bodyPr/>
                    <a:lstStyle/>
                    <a:p>
                      <a:endParaRPr kumimoji="1" lang="ja-JP" altLang="en-US"/>
                    </a:p>
                  </a:txBody>
                  <a:tcPr/>
                </a:tc>
                <a:extLst>
                  <a:ext uri="{0D108BD9-81ED-4DB2-BD59-A6C34878D82A}">
                    <a16:rowId xmlns:a16="http://schemas.microsoft.com/office/drawing/2014/main" val="3563712810"/>
                  </a:ext>
                </a:extLst>
              </a:tr>
            </a:tbl>
          </a:graphicData>
        </a:graphic>
      </p:graphicFrame>
      <p:sp>
        <p:nvSpPr>
          <p:cNvPr id="50" name="正方形/長方形 7"/>
          <p:cNvSpPr/>
          <p:nvPr/>
        </p:nvSpPr>
        <p:spPr>
          <a:xfrm>
            <a:off x="195840" y="7471320"/>
            <a:ext cx="6439320" cy="2235600"/>
          </a:xfrm>
          <a:prstGeom prst="rect">
            <a:avLst/>
          </a:prstGeom>
          <a:solidFill>
            <a:schemeClr val="bg1">
              <a:lumMod val="95000"/>
            </a:schemeClr>
          </a:solidFill>
          <a:ln w="28575">
            <a:solidFill>
              <a:srgbClr val="808080"/>
            </a:solidFill>
          </a:ln>
        </p:spPr>
        <p:style>
          <a:lnRef idx="2">
            <a:schemeClr val="accent1">
              <a:shade val="50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en-US" sz="1800" b="0" strike="noStrike" spc="-1">
              <a:solidFill>
                <a:schemeClr val="lt1"/>
              </a:solidFill>
              <a:latin typeface="UD デジタル 教科書体 NK-R"/>
              <a:ea typeface="UD デジタル 教科書体 NK-R"/>
            </a:endParaRPr>
          </a:p>
        </p:txBody>
      </p:sp>
      <p:sp>
        <p:nvSpPr>
          <p:cNvPr id="51" name="テキスト ボックス 9"/>
          <p:cNvSpPr/>
          <p:nvPr/>
        </p:nvSpPr>
        <p:spPr>
          <a:xfrm>
            <a:off x="240120" y="7525320"/>
            <a:ext cx="3918960" cy="272160"/>
          </a:xfrm>
          <a:prstGeom prst="rect">
            <a:avLst/>
          </a:prstGeom>
          <a:noFill/>
          <a:ln w="0">
            <a:noFill/>
          </a:ln>
        </p:spPr>
        <p:style>
          <a:lnRef idx="0">
            <a:scrgbClr r="0" g="0" b="0"/>
          </a:lnRef>
          <a:fillRef idx="0">
            <a:scrgbClr r="0" g="0" b="0"/>
          </a:fillRef>
          <a:effectRef idx="0">
            <a:scrgbClr r="0" g="0" b="0"/>
          </a:effectRef>
          <a:fontRef idx="minor"/>
        </p:style>
        <p:txBody>
          <a:bodyPr wrap="none" lIns="90000" tIns="45000" rIns="90000" bIns="45000" anchor="t">
            <a:spAutoFit/>
          </a:bodyPr>
          <a:lstStyle/>
          <a:p>
            <a:pPr>
              <a:lnSpc>
                <a:spcPct val="100000"/>
              </a:lnSpc>
            </a:pPr>
            <a:r>
              <a:rPr lang="en-US" sz="1200" b="1" strike="noStrike" spc="-1">
                <a:solidFill>
                  <a:srgbClr val="000000"/>
                </a:solidFill>
                <a:latin typeface="UD デジタル 教科書体 NK-R"/>
                <a:ea typeface="UD デジタル 教科書体 NK-R"/>
              </a:rPr>
              <a:t>■</a:t>
            </a:r>
            <a:r>
              <a:rPr lang="ja-JP" sz="1200" b="1" strike="noStrike" spc="-1">
                <a:solidFill>
                  <a:srgbClr val="000000"/>
                </a:solidFill>
                <a:latin typeface="UD デジタル 教科書体 NK-R"/>
                <a:ea typeface="UD デジタル 教科書体 NK-R"/>
              </a:rPr>
              <a:t>お申込みは</a:t>
            </a:r>
            <a:r>
              <a:rPr lang="en-US" sz="1200" b="1" strike="noStrike" spc="-1">
                <a:solidFill>
                  <a:srgbClr val="000000"/>
                </a:solidFill>
                <a:latin typeface="UD デジタル 教科書体 NK-R"/>
                <a:ea typeface="UD デジタル 教科書体 NK-R"/>
              </a:rPr>
              <a:t>CANVAS</a:t>
            </a:r>
            <a:r>
              <a:rPr lang="ja-JP" sz="1200" b="1" strike="noStrike" spc="-1">
                <a:solidFill>
                  <a:srgbClr val="000000"/>
                </a:solidFill>
                <a:latin typeface="UD デジタル 教科書体 NK-R"/>
                <a:ea typeface="UD デジタル 教科書体 NK-R"/>
              </a:rPr>
              <a:t>ポータルサイトからお願い致します。</a:t>
            </a:r>
            <a:endParaRPr lang="en-US" sz="1200" b="0" strike="noStrike" spc="-1">
              <a:solidFill>
                <a:srgbClr val="000000"/>
              </a:solidFill>
              <a:latin typeface="Arial"/>
            </a:endParaRPr>
          </a:p>
        </p:txBody>
      </p:sp>
      <p:sp>
        <p:nvSpPr>
          <p:cNvPr id="52" name="テキスト ボックス 10"/>
          <p:cNvSpPr/>
          <p:nvPr/>
        </p:nvSpPr>
        <p:spPr>
          <a:xfrm>
            <a:off x="221760" y="7731960"/>
            <a:ext cx="6321600" cy="275545"/>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nSpc>
                <a:spcPct val="100000"/>
              </a:lnSpc>
            </a:pPr>
            <a:r>
              <a:rPr lang="en-US" sz="1200" b="0" u="sng" strike="noStrike" spc="-1" dirty="0">
                <a:solidFill>
                  <a:srgbClr val="000000"/>
                </a:solidFill>
                <a:uFillTx/>
                <a:latin typeface="UD デジタル 教科書体 NK-R"/>
                <a:ea typeface="UD デジタル 教科書体 NK-R"/>
              </a:rPr>
              <a:t>URL</a:t>
            </a:r>
            <a:r>
              <a:rPr lang="ja-JP" sz="1200" b="0" u="sng" strike="noStrike" spc="-1" dirty="0">
                <a:solidFill>
                  <a:srgbClr val="000000"/>
                </a:solidFill>
                <a:uFillTx/>
                <a:latin typeface="UD デジタル 教科書体 NK-R"/>
                <a:ea typeface="UD デジタル 教科書体 NK-R"/>
              </a:rPr>
              <a:t>：</a:t>
            </a:r>
            <a:r>
              <a:rPr lang="en-US" altLang="ja-JP" sz="1200" b="0" u="sng" strike="noStrike" spc="-1" dirty="0">
                <a:solidFill>
                  <a:srgbClr val="000000"/>
                </a:solidFill>
                <a:uFillTx/>
                <a:latin typeface="UD デジタル 教科書体 NK-R"/>
                <a:ea typeface="UD デジタル 教科書体 NK-R"/>
              </a:rPr>
              <a:t> </a:t>
            </a:r>
            <a:r>
              <a:rPr lang="en-US" altLang="ja-JP" sz="1200" b="0" u="sng" strike="noStrike" spc="-1" dirty="0">
                <a:solidFill>
                  <a:srgbClr val="000000"/>
                </a:solidFill>
                <a:uFillTx/>
                <a:latin typeface="UD デジタル 教科書体 NK-R"/>
                <a:ea typeface="UD デジタル 教科書体 NK-R"/>
                <a:hlinkClick r:id="rId3"/>
              </a:rPr>
              <a:t>https://www.canvas-shokokai.jp/event/5583/</a:t>
            </a:r>
            <a:endParaRPr lang="en-US" altLang="ja-JP" sz="1200" b="0" u="sng" strike="noStrike" spc="-1" dirty="0">
              <a:solidFill>
                <a:srgbClr val="000000"/>
              </a:solidFill>
              <a:uFillTx/>
              <a:latin typeface="UD デジタル 教科書体 NK-R"/>
              <a:ea typeface="UD デジタル 教科書体 NK-R"/>
            </a:endParaRPr>
          </a:p>
        </p:txBody>
      </p:sp>
      <p:sp>
        <p:nvSpPr>
          <p:cNvPr id="53" name="テキスト ボックス 12"/>
          <p:cNvSpPr/>
          <p:nvPr/>
        </p:nvSpPr>
        <p:spPr>
          <a:xfrm>
            <a:off x="1758960" y="8135160"/>
            <a:ext cx="4821840" cy="1466280"/>
          </a:xfrm>
          <a:prstGeom prst="rect">
            <a:avLst/>
          </a:prstGeom>
          <a:solidFill>
            <a:schemeClr val="bg1"/>
          </a:solidFill>
          <a:ln w="28575">
            <a:solidFill>
              <a:srgbClr val="808080"/>
            </a:solidFill>
            <a:round/>
          </a:ln>
        </p:spPr>
        <p:style>
          <a:lnRef idx="0">
            <a:scrgbClr r="0" g="0" b="0"/>
          </a:lnRef>
          <a:fillRef idx="0">
            <a:scrgbClr r="0" g="0" b="0"/>
          </a:fillRef>
          <a:effectRef idx="0">
            <a:scrgbClr r="0" g="0" b="0"/>
          </a:effectRef>
          <a:fontRef idx="minor"/>
        </p:style>
        <p:txBody>
          <a:bodyPr lIns="90000" tIns="36000" rIns="90000" bIns="45000" anchor="t">
            <a:noAutofit/>
          </a:bodyPr>
          <a:lstStyle/>
          <a:p>
            <a:pPr>
              <a:lnSpc>
                <a:spcPct val="100000"/>
              </a:lnSpc>
            </a:pPr>
            <a:r>
              <a:rPr lang="en-US" sz="1200" b="1" strike="noStrike" spc="-1" dirty="0">
                <a:solidFill>
                  <a:srgbClr val="232333"/>
                </a:solidFill>
                <a:latin typeface="UD デジタル 教科書体 NK-R"/>
                <a:ea typeface="UD デジタル 教科書体 NK-R"/>
              </a:rPr>
              <a:t>※ </a:t>
            </a:r>
            <a:r>
              <a:rPr lang="ja-JP" sz="1200" b="1" strike="noStrike" spc="-1" dirty="0">
                <a:solidFill>
                  <a:srgbClr val="232333"/>
                </a:solidFill>
                <a:latin typeface="UD デジタル 教科書体 NK-R"/>
                <a:ea typeface="UD デジタル 教科書体 NK-R"/>
              </a:rPr>
              <a:t>注意事項　※あらかじめご確認ください。</a:t>
            </a:r>
            <a:br>
              <a:rPr sz="1200" dirty="0"/>
            </a:br>
            <a:r>
              <a:rPr lang="en-US" sz="120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① 本ワークショップへの受講は事前登録が必要です。</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（事前登録には、</a:t>
            </a:r>
            <a:r>
              <a:rPr lang="en-US" sz="1050" b="0" strike="noStrike" spc="-1" dirty="0">
                <a:solidFill>
                  <a:srgbClr val="232333"/>
                </a:solidFill>
                <a:latin typeface="UD デジタル 教科書体 NK-R"/>
                <a:ea typeface="UD デジタル 教科書体 NK-R"/>
              </a:rPr>
              <a:t>CANVAS</a:t>
            </a:r>
            <a:r>
              <a:rPr lang="ja-JP" sz="1050" b="0" strike="noStrike" spc="-1" dirty="0">
                <a:solidFill>
                  <a:srgbClr val="232333"/>
                </a:solidFill>
                <a:latin typeface="UD デジタル 教科書体 NK-R"/>
                <a:ea typeface="UD デジタル 教科書体 NK-R"/>
              </a:rPr>
              <a:t>ポータルサイトのアカウント登録が必要です）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② 本ワークショップの録画・録音・撮影、および資料の2</a:t>
            </a:r>
            <a:r>
              <a:rPr lang="ja-JP" sz="1050" b="0" strike="noStrike" spc="-1" dirty="0">
                <a:solidFill>
                  <a:srgbClr val="232333"/>
                </a:solidFill>
                <a:latin typeface="UD デジタル 教科書体 NK-R"/>
                <a:ea typeface="UD デジタル 教科書体 NK-R"/>
              </a:rPr>
              <a:t>次利用、詳細内容の</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a:t>
            </a:r>
            <a:r>
              <a:rPr lang="ja-JP" sz="1050" b="0" strike="noStrike" spc="-1" dirty="0">
                <a:solidFill>
                  <a:srgbClr val="232333"/>
                </a:solidFill>
                <a:latin typeface="UD デジタル 教科書体 NK-R"/>
                <a:ea typeface="UD デジタル 教科書体 NK-R"/>
              </a:rPr>
              <a:t>　　</a:t>
            </a:r>
            <a:r>
              <a:rPr lang="en-US" sz="1050" b="0" strike="noStrike" spc="-1" dirty="0">
                <a:solidFill>
                  <a:srgbClr val="000000"/>
                </a:solidFill>
                <a:latin typeface="UD デジタル 教科書体 NK-R"/>
                <a:ea typeface="UD デジタル 教科書体 NK-R"/>
              </a:rPr>
              <a:t>SNS</a:t>
            </a:r>
            <a:r>
              <a:rPr lang="ja-JP" sz="1050" b="0" strike="noStrike" spc="-1" dirty="0">
                <a:solidFill>
                  <a:srgbClr val="232333"/>
                </a:solidFill>
                <a:latin typeface="UD デジタル 教科書体 NK-R"/>
                <a:ea typeface="UD デジタル 教科書体 NK-R"/>
              </a:rPr>
              <a:t>への投稿は固くお断りいたします。これらセミナー内容の盗用が発覚次第、</a:t>
            </a:r>
            <a:endParaRPr lang="en-US" sz="1050" b="0" strike="noStrike" spc="-1" dirty="0">
              <a:solidFill>
                <a:srgbClr val="000000"/>
              </a:solidFill>
              <a:latin typeface="Arial"/>
            </a:endParaRPr>
          </a:p>
          <a:p>
            <a:pPr>
              <a:lnSpc>
                <a:spcPct val="100000"/>
              </a:lnSpc>
            </a:pPr>
            <a:r>
              <a:rPr lang="ja-JP" sz="1050" b="0" strike="noStrike" spc="-1" dirty="0">
                <a:solidFill>
                  <a:srgbClr val="232333"/>
                </a:solidFill>
                <a:latin typeface="UD デジタル 教科書体 NK-R"/>
                <a:ea typeface="UD デジタル 教科書体 NK-R"/>
              </a:rPr>
              <a:t>　　  著作権・肖像権侵害として対処させていただくことがございます。</a:t>
            </a:r>
            <a:br>
              <a:rPr sz="1050" dirty="0"/>
            </a:br>
            <a:r>
              <a:rPr lang="en-US" sz="1050" b="0" strike="noStrike" spc="-1" dirty="0">
                <a:solidFill>
                  <a:srgbClr val="000000"/>
                </a:solidFill>
                <a:latin typeface="UD デジタル 教科書体 NK-R"/>
                <a:ea typeface="UD デジタル 教科書体 NK-R"/>
              </a:rPr>
              <a:t> </a:t>
            </a:r>
            <a:r>
              <a:rPr lang="en-US" sz="1050" b="0" strike="noStrike" spc="-1" dirty="0">
                <a:solidFill>
                  <a:srgbClr val="232333"/>
                </a:solidFill>
                <a:latin typeface="UD デジタル 教科書体 NK-R"/>
                <a:ea typeface="UD デジタル 教科書体 NK-R"/>
              </a:rPr>
              <a:t>③ 本ワークショップでは受講証明書の発行はございません。</a:t>
            </a:r>
            <a:endParaRPr lang="en-US" sz="1050" b="0" strike="noStrike" spc="-1" dirty="0">
              <a:solidFill>
                <a:srgbClr val="000000"/>
              </a:solidFill>
              <a:latin typeface="Arial"/>
            </a:endParaRPr>
          </a:p>
          <a:p>
            <a:pPr>
              <a:lnSpc>
                <a:spcPct val="100000"/>
              </a:lnSpc>
            </a:pPr>
            <a:r>
              <a:rPr lang="en-US" sz="1050" b="0" strike="noStrike" spc="-1" dirty="0">
                <a:solidFill>
                  <a:srgbClr val="232333"/>
                </a:solidFill>
                <a:latin typeface="UD デジタル 教科書体 NK-R"/>
                <a:ea typeface="UD デジタル 教科書体 NK-R"/>
              </a:rPr>
              <a:t> ④ </a:t>
            </a:r>
            <a:r>
              <a:rPr lang="ja-JP" sz="1050" b="0" strike="noStrike" spc="-1" dirty="0">
                <a:solidFill>
                  <a:srgbClr val="232333"/>
                </a:solidFill>
                <a:latin typeface="UD デジタル 教科書体 NK-R"/>
                <a:ea typeface="UD デジタル 教科書体 NK-R"/>
              </a:rPr>
              <a:t>ワークショップ参加者はアンケートがございます。ご協力をお願い致します</a:t>
            </a:r>
            <a:r>
              <a:rPr lang="ja-JP" sz="1200" b="0" strike="noStrike" spc="-1" dirty="0">
                <a:solidFill>
                  <a:srgbClr val="232333"/>
                </a:solidFill>
                <a:latin typeface="UD デジタル 教科書体 NK-R"/>
                <a:ea typeface="UD デジタル 教科書体 NK-R"/>
              </a:rPr>
              <a:t>。</a:t>
            </a:r>
            <a:endParaRPr lang="en-US" sz="1200" b="0" strike="noStrike" spc="-1" dirty="0">
              <a:solidFill>
                <a:srgbClr val="000000"/>
              </a:solidFill>
              <a:latin typeface="Arial"/>
            </a:endParaRPr>
          </a:p>
        </p:txBody>
      </p:sp>
      <p:pic>
        <p:nvPicPr>
          <p:cNvPr id="54" name="図 4" descr="白いシャツを着た少年&#10;&#10;自動的に生成された説明"/>
          <p:cNvPicPr/>
          <p:nvPr/>
        </p:nvPicPr>
        <p:blipFill>
          <a:blip r:embed="rId4"/>
          <a:srcRect b="12258"/>
          <a:stretch/>
        </p:blipFill>
        <p:spPr>
          <a:xfrm>
            <a:off x="5215580" y="4240507"/>
            <a:ext cx="1365840" cy="1598040"/>
          </a:xfrm>
          <a:prstGeom prst="rect">
            <a:avLst/>
          </a:prstGeom>
          <a:ln w="0">
            <a:noFill/>
          </a:ln>
        </p:spPr>
      </p:pic>
      <p:sp>
        <p:nvSpPr>
          <p:cNvPr id="55" name="正方形/長方形 1"/>
          <p:cNvSpPr/>
          <p:nvPr/>
        </p:nvSpPr>
        <p:spPr>
          <a:xfrm>
            <a:off x="287280" y="8217960"/>
            <a:ext cx="1343160" cy="1383480"/>
          </a:xfrm>
          <a:prstGeom prst="rect">
            <a:avLst/>
          </a:prstGeom>
          <a:noFill/>
          <a:ln>
            <a:noFill/>
          </a:ln>
        </p:spPr>
        <p:style>
          <a:lnRef idx="2">
            <a:schemeClr val="accent1">
              <a:shade val="15000"/>
            </a:schemeClr>
          </a:lnRef>
          <a:fillRef idx="1">
            <a:schemeClr val="accent1"/>
          </a:fillRef>
          <a:effectRef idx="0">
            <a:schemeClr val="accent1"/>
          </a:effectRef>
          <a:fontRef idx="minor"/>
        </p:style>
        <p:txBody>
          <a:bodyPr lIns="90000" tIns="45000" rIns="90000" bIns="45000" anchor="ctr">
            <a:noAutofit/>
          </a:bodyPr>
          <a:lstStyle/>
          <a:p>
            <a:pPr algn="ctr">
              <a:lnSpc>
                <a:spcPct val="100000"/>
              </a:lnSpc>
            </a:pPr>
            <a:endParaRPr lang="en-US" sz="1800" b="0" strike="noStrike" spc="-1">
              <a:solidFill>
                <a:schemeClr val="lt1"/>
              </a:solidFill>
              <a:latin typeface="Calibri"/>
              <a:ea typeface="DejaVu Sans"/>
            </a:endParaRPr>
          </a:p>
        </p:txBody>
      </p:sp>
      <p:sp>
        <p:nvSpPr>
          <p:cNvPr id="56" name="テキスト ボックス 15"/>
          <p:cNvSpPr/>
          <p:nvPr/>
        </p:nvSpPr>
        <p:spPr>
          <a:xfrm>
            <a:off x="1435257" y="1056751"/>
            <a:ext cx="3974885" cy="259174"/>
          </a:xfrm>
          <a:prstGeom prst="rect">
            <a:avLst/>
          </a:prstGeom>
          <a:solidFill>
            <a:schemeClr val="tx1">
              <a:lumMod val="65000"/>
              <a:lumOff val="35000"/>
            </a:schemeClr>
          </a:solidFill>
          <a:ln w="6350">
            <a:noFill/>
          </a:ln>
        </p:spPr>
        <p:style>
          <a:lnRef idx="0">
            <a:scrgbClr r="0" g="0" b="0"/>
          </a:lnRef>
          <a:fillRef idx="0">
            <a:scrgbClr r="0" g="0" b="0"/>
          </a:fillRef>
          <a:effectRef idx="0">
            <a:scrgbClr r="0" g="0" b="0"/>
          </a:effectRef>
          <a:fontRef idx="minor"/>
        </p:style>
        <p:txBody>
          <a:bodyPr wrap="square" lIns="0" tIns="0" rIns="0" bIns="0" anchor="ctr">
            <a:spAutoFit/>
          </a:bodyPr>
          <a:lstStyle/>
          <a:p>
            <a:pPr algn="ctr">
              <a:lnSpc>
                <a:spcPct val="130000"/>
              </a:lnSpc>
            </a:pPr>
            <a:r>
              <a:rPr lang="ja-JP" sz="1400" b="1" strike="noStrike" spc="-1" dirty="0">
                <a:solidFill>
                  <a:srgbClr val="FFFFFF"/>
                </a:solidFill>
                <a:latin typeface="UD デジタル 教科書体 NK-R"/>
                <a:ea typeface="UD デジタル 教科書体 NK-R"/>
              </a:rPr>
              <a:t>＜ </a:t>
            </a:r>
            <a:r>
              <a:rPr lang="ja-JP" altLang="en-US" sz="1400" b="1" spc="-1" dirty="0">
                <a:solidFill>
                  <a:srgbClr val="FFFFFF"/>
                </a:solidFill>
                <a:latin typeface="UD デジタル 教科書体 NK-R"/>
                <a:ea typeface="UD デジタル 教科書体 NK-R"/>
              </a:rPr>
              <a:t>上級</a:t>
            </a:r>
            <a:r>
              <a:rPr lang="ja-JP" altLang="en-US" sz="1400" b="1" strike="noStrike" spc="-1" dirty="0">
                <a:solidFill>
                  <a:srgbClr val="FFFFFF"/>
                </a:solidFill>
                <a:latin typeface="UD デジタル 教科書体 NK-R"/>
                <a:ea typeface="UD デジタル 教科書体 NK-R"/>
              </a:rPr>
              <a:t>編・</a:t>
            </a:r>
            <a:r>
              <a:rPr lang="en-US" altLang="ja-JP" sz="1400" b="1" strike="noStrike" spc="-1" dirty="0">
                <a:solidFill>
                  <a:srgbClr val="FFFFFF"/>
                </a:solidFill>
                <a:latin typeface="UD デジタル 教科書体 NK-R"/>
                <a:ea typeface="UD デジタル 教科書体 NK-R"/>
              </a:rPr>
              <a:t>EC</a:t>
            </a:r>
            <a:r>
              <a:rPr lang="ja-JP" altLang="en-US" sz="1400" b="1" strike="noStrike" spc="-1" dirty="0">
                <a:solidFill>
                  <a:srgbClr val="FFFFFF"/>
                </a:solidFill>
                <a:latin typeface="UD デジタル 教科書体 NK-R"/>
                <a:ea typeface="UD デジタル 教科書体 NK-R"/>
              </a:rPr>
              <a:t>月商約</a:t>
            </a:r>
            <a:r>
              <a:rPr lang="en-US" altLang="ja-JP" sz="1400" b="1" strike="noStrike" spc="-1" dirty="0">
                <a:solidFill>
                  <a:srgbClr val="FFFFFF"/>
                </a:solidFill>
                <a:latin typeface="UD デジタル 教科書体 NK-R"/>
                <a:ea typeface="UD デジタル 教科書体 NK-R"/>
              </a:rPr>
              <a:t>30</a:t>
            </a:r>
            <a:r>
              <a:rPr lang="ja-JP" altLang="en-US" sz="1400" b="1" strike="noStrike" spc="-1" dirty="0">
                <a:solidFill>
                  <a:srgbClr val="FFFFFF"/>
                </a:solidFill>
                <a:latin typeface="UD デジタル 教科書体 NK-R"/>
                <a:ea typeface="UD デジタル 教科書体 NK-R"/>
              </a:rPr>
              <a:t>万円以上の事業者対象</a:t>
            </a:r>
            <a:r>
              <a:rPr lang="ja-JP" sz="1400" b="1" strike="noStrike" spc="-1" dirty="0">
                <a:solidFill>
                  <a:srgbClr val="FFFFFF"/>
                </a:solidFill>
                <a:latin typeface="UD デジタル 教科書体 NK-R"/>
                <a:ea typeface="UD デジタル 教科書体 NK-R"/>
              </a:rPr>
              <a:t> ＞</a:t>
            </a:r>
            <a:endParaRPr lang="en-US" sz="1400" b="0" strike="noStrike" spc="-1" dirty="0">
              <a:solidFill>
                <a:srgbClr val="000000"/>
              </a:solidFill>
              <a:latin typeface="Arial"/>
            </a:endParaRPr>
          </a:p>
        </p:txBody>
      </p:sp>
      <p:sp>
        <p:nvSpPr>
          <p:cNvPr id="3" name="テキスト ボックス 3">
            <a:extLst>
              <a:ext uri="{FF2B5EF4-FFF2-40B4-BE49-F238E27FC236}">
                <a16:creationId xmlns:a16="http://schemas.microsoft.com/office/drawing/2014/main" id="{70A61FF8-CEB2-B468-2178-45A077771404}"/>
              </a:ext>
            </a:extLst>
          </p:cNvPr>
          <p:cNvSpPr/>
          <p:nvPr/>
        </p:nvSpPr>
        <p:spPr>
          <a:xfrm>
            <a:off x="222120" y="70687"/>
            <a:ext cx="6413040" cy="30632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zh-TW" sz="1400" b="0" strike="noStrike" spc="-1" dirty="0">
                <a:solidFill>
                  <a:srgbClr val="000000"/>
                </a:solidFill>
                <a:latin typeface="UD デジタル 教科書体 NK-R"/>
                <a:ea typeface="UD デジタル 教科書体 NK-R"/>
              </a:rPr>
              <a:t>令和</a:t>
            </a:r>
            <a:r>
              <a:rPr lang="ja-JP" altLang="en-US" sz="1400" spc="-1" dirty="0">
                <a:solidFill>
                  <a:srgbClr val="000000"/>
                </a:solidFill>
                <a:latin typeface="UD デジタル 教科書体 NK-R"/>
                <a:ea typeface="UD デジタル 教科書体 NK-R"/>
              </a:rPr>
              <a:t>６</a:t>
            </a:r>
            <a:r>
              <a:rPr lang="zh-TW" sz="1400" b="0" strike="noStrike" spc="-1" dirty="0">
                <a:solidFill>
                  <a:srgbClr val="000000"/>
                </a:solidFill>
                <a:latin typeface="UD デジタル 教科書体 NK-R"/>
                <a:ea typeface="UD デジタル 教科書体 NK-R"/>
              </a:rPr>
              <a:t>年度</a:t>
            </a:r>
            <a:r>
              <a:rPr lang="ja-JP" altLang="en-US" sz="1400" b="0" strike="noStrike" spc="-1" dirty="0">
                <a:solidFill>
                  <a:srgbClr val="000000"/>
                </a:solidFill>
                <a:latin typeface="UD デジタル 教科書体 NK-R"/>
                <a:ea typeface="UD デジタル 教科書体 NK-R"/>
              </a:rPr>
              <a:t>地域力活用新事業創出支援事業　</a:t>
            </a:r>
            <a:r>
              <a:rPr lang="en-US" sz="1400" b="0" strike="noStrike" spc="-1" dirty="0">
                <a:solidFill>
                  <a:srgbClr val="000000"/>
                </a:solidFill>
                <a:latin typeface="UD デジタル 教科書体 NK-R"/>
                <a:ea typeface="UD デジタル 教科書体 NK-R"/>
              </a:rPr>
              <a:t>EC</a:t>
            </a:r>
            <a:r>
              <a:rPr lang="zh-TW" sz="1400" b="0" strike="noStrike" spc="-1" dirty="0">
                <a:solidFill>
                  <a:srgbClr val="000000"/>
                </a:solidFill>
                <a:latin typeface="UD デジタル 教科書体 NK-R"/>
                <a:ea typeface="UD デジタル 教科書体 NK-R"/>
              </a:rPr>
              <a:t>活用支援事業</a:t>
            </a:r>
            <a:endParaRPr lang="en-US" sz="1400" b="0" strike="noStrike" spc="-1" dirty="0">
              <a:solidFill>
                <a:srgbClr val="000000"/>
              </a:solidFill>
              <a:latin typeface="Arial"/>
            </a:endParaRPr>
          </a:p>
        </p:txBody>
      </p:sp>
      <p:pic>
        <p:nvPicPr>
          <p:cNvPr id="5" name="図 4">
            <a:extLst>
              <a:ext uri="{FF2B5EF4-FFF2-40B4-BE49-F238E27FC236}">
                <a16:creationId xmlns:a16="http://schemas.microsoft.com/office/drawing/2014/main" id="{9BD924F8-12B4-F7C4-5DE9-16DAAC83ADC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4752" y="8204564"/>
            <a:ext cx="1305297" cy="1305297"/>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graphicFrame>
        <p:nvGraphicFramePr>
          <p:cNvPr id="105" name="Google Shape;105;p14"/>
          <p:cNvGraphicFramePr/>
          <p:nvPr>
            <p:extLst>
              <p:ext uri="{D42A27DB-BD31-4B8C-83A1-F6EECF244321}">
                <p14:modId xmlns:p14="http://schemas.microsoft.com/office/powerpoint/2010/main" val="2576375873"/>
              </p:ext>
            </p:extLst>
          </p:nvPr>
        </p:nvGraphicFramePr>
        <p:xfrm>
          <a:off x="222480" y="1384836"/>
          <a:ext cx="6480000" cy="7680817"/>
        </p:xfrm>
        <a:graphic>
          <a:graphicData uri="http://schemas.openxmlformats.org/drawingml/2006/table">
            <a:tbl>
              <a:tblPr>
                <a:noFill/>
              </a:tblPr>
              <a:tblGrid>
                <a:gridCol w="2554200">
                  <a:extLst>
                    <a:ext uri="{9D8B030D-6E8A-4147-A177-3AD203B41FA5}">
                      <a16:colId xmlns:a16="http://schemas.microsoft.com/office/drawing/2014/main" val="20000"/>
                    </a:ext>
                  </a:extLst>
                </a:gridCol>
                <a:gridCol w="3925800">
                  <a:extLst>
                    <a:ext uri="{9D8B030D-6E8A-4147-A177-3AD203B41FA5}">
                      <a16:colId xmlns:a16="http://schemas.microsoft.com/office/drawing/2014/main" val="20001"/>
                    </a:ext>
                  </a:extLst>
                </a:gridCol>
              </a:tblGrid>
              <a:tr h="143892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1回目：</a:t>
                      </a:r>
                      <a:endParaRPr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altLang="en-US"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「プロダクトの強み」と「顧客から選ばれる理由」の言語化</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30</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万円以上のショップでも見つけることが難しい「自社の強み」。難しい言語化を講座の中で「壁打ちに近い形」で</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Zoom</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機能を活用して行います。</a:t>
                      </a:r>
                    </a:p>
                    <a:p>
                      <a:pPr marL="0" marR="0" lvl="0" indent="0" algn="l" rtl="0">
                        <a:lnSpc>
                          <a:spcPct val="100000"/>
                        </a:lnSpc>
                        <a:spcBef>
                          <a:spcPts val="0"/>
                        </a:spcBef>
                        <a:spcAft>
                          <a:spcPts val="0"/>
                        </a:spcAft>
                        <a:buClr>
                          <a:srgbClr val="000000"/>
                        </a:buClr>
                        <a:buSzPts val="1100"/>
                        <a:buFont typeface="Arial"/>
                        <a:buNone/>
                      </a:pPr>
                      <a:endPar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講師だけでなく参加者である第三者からコメントをもらいながら実施することで、強みと顧客から選ばれる理由を言語化します。</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38150"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0"/>
                  </a:ext>
                </a:extLst>
              </a:tr>
              <a:tr h="109187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２回目：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altLang="en-US"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商品コンセプトの重要性及び言語化から広告コピーの作成</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1</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回で固めた「ブランドの強み」を広告コピーに変えていきます。売れるコピーに必須である「具体性」、「独自性」を徹底講義。後半は実際に作ったコピーを添削しながら第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3</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回の添削会へ繋げていきます。</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38150"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FFFFF"/>
                    </a:solidFill>
                  </a:tcPr>
                </a:tc>
                <a:extLst>
                  <a:ext uri="{0D108BD9-81ED-4DB2-BD59-A6C34878D82A}">
                    <a16:rowId xmlns:a16="http://schemas.microsoft.com/office/drawing/2014/main" val="10001"/>
                  </a:ext>
                </a:extLst>
              </a:tr>
              <a:tr h="1170725">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３回目：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ja-JP" altLang="en-US"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販促文章の添削会、売れる文章を完成させる</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1</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2</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回で完成した文章を最後にブラッシュアップ。</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90</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分の時間内で添削を行うことで第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4</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回の「広告出稿」のための準備を行っていきます。後半では</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Canva</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を活用してバナーや動画を作成する考え方を説明、第</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4</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回の「広告出稿本格講座」の準備に向けた説明を行います。</a:t>
                      </a:r>
                      <a:endParaRPr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2"/>
                  </a:ext>
                </a:extLst>
              </a:tr>
              <a:tr h="91800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4回目：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en-US" altLang="ja-JP" sz="1200" b="1" dirty="0">
                          <a:solidFill>
                            <a:srgbClr val="FFFFFF"/>
                          </a:solidFill>
                          <a:latin typeface="UD デジタル 教科書体 NK-R" panose="02020400000000000000" pitchFamily="18" charset="-128"/>
                          <a:ea typeface="UD デジタル 教科書体 NK-R" panose="02020400000000000000" pitchFamily="18" charset="-128"/>
                        </a:rPr>
                        <a:t>meta</a:t>
                      </a:r>
                      <a:r>
                        <a:rPr lang="ja-JP" altLang="en-US" sz="1200" b="1" dirty="0">
                          <a:solidFill>
                            <a:srgbClr val="FFFFFF"/>
                          </a:solidFill>
                          <a:latin typeface="UD デジタル 教科書体 NK-R" panose="02020400000000000000" pitchFamily="18" charset="-128"/>
                          <a:ea typeface="UD デジタル 教科書体 NK-R" panose="02020400000000000000" pitchFamily="18" charset="-128"/>
                        </a:rPr>
                        <a:t>広告出稿講座。改めて出稿方法と売れるためのクリエイティブ改善を全員で実践</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上級者に向けて改めて</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meta</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広告の「三浦流」の出稿方法を教えます。ピクセルの設置について解説、全員で出稿をするところまで行います。</a:t>
                      </a:r>
                    </a:p>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ターゲティングの設定方法や</a:t>
                      </a:r>
                      <a:r>
                        <a:rPr lang="en-US" altLang="ja-JP" sz="1100" b="0" u="none" strike="noStrike" cap="none" dirty="0" err="1">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AdvantageShoppingCampaign</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の活用方法と基礎知識の説明を行います。</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FFFFF"/>
                    </a:solidFill>
                  </a:tcPr>
                </a:tc>
                <a:extLst>
                  <a:ext uri="{0D108BD9-81ED-4DB2-BD59-A6C34878D82A}">
                    <a16:rowId xmlns:a16="http://schemas.microsoft.com/office/drawing/2014/main" val="10003"/>
                  </a:ext>
                </a:extLst>
              </a:tr>
              <a:tr h="98135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5回目：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en-US" altLang="ja-JP" sz="1200" b="1" dirty="0">
                          <a:solidFill>
                            <a:srgbClr val="FFFFFF"/>
                          </a:solidFill>
                          <a:latin typeface="UD デジタル 教科書体 NK-R" panose="02020400000000000000" pitchFamily="18" charset="-128"/>
                          <a:ea typeface="UD デジタル 教科書体 NK-R" panose="02020400000000000000" pitchFamily="18" charset="-128"/>
                        </a:rPr>
                        <a:t>meta</a:t>
                      </a:r>
                      <a:r>
                        <a:rPr lang="ja-JP" altLang="en-US" sz="1200" b="1" dirty="0">
                          <a:solidFill>
                            <a:srgbClr val="FFFFFF"/>
                          </a:solidFill>
                          <a:latin typeface="UD デジタル 教科書体 NK-R" panose="02020400000000000000" pitchFamily="18" charset="-128"/>
                          <a:ea typeface="UD デジタル 教科書体 NK-R" panose="02020400000000000000" pitchFamily="18" charset="-128"/>
                        </a:rPr>
                        <a:t>広告の検証方法を徹底解説。見るべき指標を教えます。成長エンジンの「広告力」アクセルを踏む準備ができているか？を検証</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200"/>
                        <a:buFont typeface="Arial"/>
                        <a:buNone/>
                      </a:pP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meta</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広告を出稿したのちに見るべき指標を解説します。</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CPM,CPA,ROAS,CTR</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見るべき指標について説明しつつ参加メンバーからの質問に全て答えていきます。少人数だからできる広告運用の公開アドバイス会です。</a:t>
                      </a:r>
                    </a:p>
                    <a:p>
                      <a:pPr marL="0" marR="0" lvl="0" indent="0" algn="l" rtl="0">
                        <a:lnSpc>
                          <a:spcPct val="100000"/>
                        </a:lnSpc>
                        <a:spcBef>
                          <a:spcPts val="0"/>
                        </a:spcBef>
                        <a:spcAft>
                          <a:spcPts val="0"/>
                        </a:spcAft>
                        <a:buClr>
                          <a:srgbClr val="000000"/>
                        </a:buClr>
                        <a:buSzPts val="1200"/>
                        <a:buFont typeface="Arial"/>
                        <a:buNone/>
                      </a:pPr>
                      <a:endPar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30</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万円以上の売り上げを取るには広告の活用が必須。でも費用対効果への懸念や「アクセルを踏んでも大丈夫だろうか」という懸念があると思うので、参加メンバーの広告の運用状況から具体的に個別アドバイスします。</a:t>
                      </a:r>
                    </a:p>
                    <a:p>
                      <a:pPr marL="0" marR="0" lvl="0" indent="0" algn="l" rtl="0">
                        <a:lnSpc>
                          <a:spcPct val="100000"/>
                        </a:lnSpc>
                        <a:spcBef>
                          <a:spcPts val="0"/>
                        </a:spcBef>
                        <a:spcAft>
                          <a:spcPts val="0"/>
                        </a:spcAft>
                        <a:buClr>
                          <a:srgbClr val="000000"/>
                        </a:buClr>
                        <a:buSzPts val="1200"/>
                        <a:buFont typeface="Arial"/>
                        <a:buNone/>
                      </a:pPr>
                      <a:endPar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アクセルを踏むべきでないメンバーもいる場合は、どのような指標で考えるべきかのアドバイスを行います。</a:t>
                      </a: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r h="918000">
                <a:tc>
                  <a:txBody>
                    <a:bodyPr/>
                    <a:lstStyle/>
                    <a:p>
                      <a:pPr marL="0" marR="0" lvl="0" indent="0" algn="l" rtl="0">
                        <a:lnSpc>
                          <a:spcPct val="120000"/>
                        </a:lnSpc>
                        <a:spcBef>
                          <a:spcPts val="0"/>
                        </a:spcBef>
                        <a:spcAft>
                          <a:spcPts val="0"/>
                        </a:spcAft>
                        <a:buClr>
                          <a:srgbClr val="000000"/>
                        </a:buClr>
                        <a:buSzPts val="1200"/>
                        <a:buFont typeface="Arial"/>
                        <a:buNone/>
                      </a:pP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6</a:t>
                      </a:r>
                      <a:r>
                        <a:rPr lang="ja-JP" altLang="en-US"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、７、８</a:t>
                      </a:r>
                      <a:r>
                        <a:rPr lang="ja-JP" sz="1200" b="1" u="none" strike="noStrike" cap="none" dirty="0">
                          <a:solidFill>
                            <a:srgbClr val="FFFFFF"/>
                          </a:solidFill>
                          <a:latin typeface="UD デジタル 教科書体 NK-R" panose="02020400000000000000" pitchFamily="18" charset="-128"/>
                          <a:ea typeface="UD デジタル 教科書体 NK-R" panose="02020400000000000000" pitchFamily="18" charset="-128"/>
                          <a:cs typeface="Arial"/>
                          <a:sym typeface="Arial"/>
                        </a:rPr>
                        <a:t>回目：</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p>
                      <a:pPr marL="0" marR="0" lvl="0" indent="0" algn="l" rtl="0">
                        <a:lnSpc>
                          <a:spcPct val="120000"/>
                        </a:lnSpc>
                        <a:spcBef>
                          <a:spcPts val="0"/>
                        </a:spcBef>
                        <a:spcAft>
                          <a:spcPts val="0"/>
                        </a:spcAft>
                        <a:buClr>
                          <a:srgbClr val="000000"/>
                        </a:buClr>
                        <a:buSzPts val="1200"/>
                        <a:buFont typeface="Arial"/>
                        <a:buNone/>
                      </a:pPr>
                      <a:r>
                        <a:rPr lang="en-US" altLang="ja-JP" sz="1200" b="1" dirty="0">
                          <a:solidFill>
                            <a:srgbClr val="FFFFFF"/>
                          </a:solidFill>
                          <a:latin typeface="UD デジタル 教科書体 NK-R" panose="02020400000000000000" pitchFamily="18" charset="-128"/>
                          <a:ea typeface="UD デジタル 教科書体 NK-R" panose="02020400000000000000" pitchFamily="18" charset="-128"/>
                        </a:rPr>
                        <a:t>3</a:t>
                      </a:r>
                      <a:r>
                        <a:rPr lang="ja-JP" altLang="en-US" sz="1200" b="1" dirty="0">
                          <a:solidFill>
                            <a:srgbClr val="FFFFFF"/>
                          </a:solidFill>
                          <a:latin typeface="UD デジタル 教科書体 NK-R" panose="02020400000000000000" pitchFamily="18" charset="-128"/>
                          <a:ea typeface="UD デジタル 教科書体 NK-R" panose="02020400000000000000" pitchFamily="18" charset="-128"/>
                        </a:rPr>
                        <a:t>店舗限定公開コンサル</a:t>
                      </a:r>
                      <a:endParaRPr sz="12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a:txBody>
                  <a:tcPr marL="91450" marR="91450" marT="45725" marB="45725">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solidFill>
                      <a:srgbClr val="808080"/>
                    </a:solidFill>
                  </a:tcPr>
                </a:tc>
                <a:tc>
                  <a:txBody>
                    <a:bodyPr/>
                    <a:lstStyle/>
                    <a:p>
                      <a:pPr marL="0" marR="0" lvl="0" indent="0" algn="l" rtl="0">
                        <a:lnSpc>
                          <a:spcPct val="100000"/>
                        </a:lnSpc>
                        <a:spcBef>
                          <a:spcPts val="0"/>
                        </a:spcBef>
                        <a:spcAft>
                          <a:spcPts val="0"/>
                        </a:spcAft>
                        <a:buClr>
                          <a:srgbClr val="000000"/>
                        </a:buClr>
                        <a:buSzPts val="1100"/>
                        <a:buFont typeface="Arial"/>
                        <a:buNone/>
                      </a:pP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公開コンサルを行います。他の参加メンバーのサイトへの指摘などを三浦と参加メンバーで相互に行うことで、一緒に売るための戦略を検討していきます。一回</a:t>
                      </a:r>
                      <a:r>
                        <a:rPr lang="en-US" altLang="ja-JP"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3</a:t>
                      </a:r>
                      <a:r>
                        <a:rPr lang="ja-JP" altLang="en-US" sz="1100" b="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店舗限定のアドバイスを行います。</a:t>
                      </a:r>
                      <a:endParaRPr sz="1100" dirty="0">
                        <a:latin typeface="UD デジタル 教科書体 NK-R" panose="02020400000000000000" pitchFamily="18" charset="-128"/>
                        <a:ea typeface="UD デジタル 教科書体 NK-R" panose="02020400000000000000" pitchFamily="18" charset="-128"/>
                      </a:endParaRPr>
                    </a:p>
                  </a:txBody>
                  <a:tcPr marL="91450" marR="91450" marT="45725" marB="45725" anchor="ctr">
                    <a:lnL w="12225" cap="flat" cmpd="sng">
                      <a:solidFill>
                        <a:srgbClr val="FFFFFF"/>
                      </a:solidFill>
                      <a:prstDash val="solid"/>
                      <a:round/>
                      <a:headEnd type="none" w="sm" len="sm"/>
                      <a:tailEnd type="none" w="sm" len="sm"/>
                    </a:lnL>
                    <a:lnR w="12225" cap="flat" cmpd="sng">
                      <a:solidFill>
                        <a:srgbClr val="FFFFFF"/>
                      </a:solidFill>
                      <a:prstDash val="solid"/>
                      <a:round/>
                      <a:headEnd type="none" w="sm" len="sm"/>
                      <a:tailEnd type="none" w="sm" len="sm"/>
                    </a:lnR>
                    <a:lnT w="12225" cap="flat" cmpd="sng">
                      <a:solidFill>
                        <a:srgbClr val="FFFFFF"/>
                      </a:solidFill>
                      <a:prstDash val="solid"/>
                      <a:round/>
                      <a:headEnd type="none" w="sm" len="sm"/>
                      <a:tailEnd type="none" w="sm" len="sm"/>
                    </a:lnT>
                    <a:lnB w="12225" cap="flat" cmpd="sng">
                      <a:solidFill>
                        <a:srgbClr val="FFFFFF"/>
                      </a:solidFill>
                      <a:prstDash val="solid"/>
                      <a:round/>
                      <a:headEnd type="none" w="sm" len="sm"/>
                      <a:tailEnd type="none" w="sm" len="sm"/>
                    </a:lnB>
                  </a:tcPr>
                </a:tc>
                <a:extLst>
                  <a:ext uri="{0D108BD9-81ED-4DB2-BD59-A6C34878D82A}">
                    <a16:rowId xmlns:a16="http://schemas.microsoft.com/office/drawing/2014/main" val="10005"/>
                  </a:ext>
                </a:extLst>
              </a:tr>
            </a:tbl>
          </a:graphicData>
        </a:graphic>
      </p:graphicFrame>
      <p:sp>
        <p:nvSpPr>
          <p:cNvPr id="106" name="Google Shape;106;p14"/>
          <p:cNvSpPr/>
          <p:nvPr/>
        </p:nvSpPr>
        <p:spPr>
          <a:xfrm>
            <a:off x="222480" y="1087121"/>
            <a:ext cx="6413040" cy="302760"/>
          </a:xfrm>
          <a:prstGeom prst="rect">
            <a:avLst/>
          </a:prstGeom>
          <a:noFill/>
          <a:ln>
            <a:noFill/>
          </a:ln>
        </p:spPr>
        <p:txBody>
          <a:bodyPr spcFirstLastPara="1" wrap="square" lIns="90000" tIns="45000" rIns="90000" bIns="45000"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■各回のワークショップ内容</a:t>
            </a:r>
            <a:endParaRPr sz="1400" b="0"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p:txBody>
      </p:sp>
      <p:sp>
        <p:nvSpPr>
          <p:cNvPr id="2" name="Google Shape;104;p14">
            <a:extLst>
              <a:ext uri="{FF2B5EF4-FFF2-40B4-BE49-F238E27FC236}">
                <a16:creationId xmlns:a16="http://schemas.microsoft.com/office/drawing/2014/main" id="{5AF1FD29-6D25-1974-D100-183E0A0CED21}"/>
              </a:ext>
            </a:extLst>
          </p:cNvPr>
          <p:cNvSpPr/>
          <p:nvPr/>
        </p:nvSpPr>
        <p:spPr>
          <a:xfrm>
            <a:off x="222120" y="423911"/>
            <a:ext cx="6413040" cy="477042"/>
          </a:xfrm>
          <a:prstGeom prst="rect">
            <a:avLst/>
          </a:prstGeom>
          <a:noFill/>
          <a:ln>
            <a:noFill/>
          </a:ln>
        </p:spPr>
        <p:txBody>
          <a:bodyPr spcFirstLastPara="1" wrap="square" lIns="90000" tIns="45000" rIns="90000" bIns="45000" anchor="t" anchorCtr="0">
            <a:noAutofit/>
          </a:bodyPr>
          <a:lstStyle/>
          <a:p>
            <a:pPr algn="ctr">
              <a:buClr>
                <a:srgbClr val="000000"/>
              </a:buClr>
              <a:buSzPts val="1400"/>
            </a:pP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altLang="en-US" sz="1400" b="1"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大人気オンラインワークショップ参加者募集</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p>
          <a:p>
            <a:pPr marL="0" marR="0" lvl="0" indent="0" algn="ctr" rtl="0">
              <a:lnSpc>
                <a:spcPct val="100000"/>
              </a:lnSpc>
              <a:spcBef>
                <a:spcPts val="0"/>
              </a:spcBef>
              <a:spcAft>
                <a:spcPts val="0"/>
              </a:spcAft>
              <a:buClr>
                <a:srgbClr val="000000"/>
              </a:buClr>
              <a:buSzPts val="1400"/>
              <a:buFont typeface="Arial"/>
              <a:buNone/>
            </a:pPr>
            <a:r>
              <a:rPr lang="ja-JP" altLang="en-US" sz="1400" b="1"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昨年度のワークショップ参加者売上増加額　</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1</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社あたり平均約</a:t>
            </a:r>
            <a:r>
              <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70</a:t>
            </a:r>
            <a:r>
              <a:rPr lang="ja-JP" altLang="en-US"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rPr>
              <a:t>万円増～</a:t>
            </a:r>
            <a:endParaRPr lang="en-US" altLang="ja-JP" sz="1400" b="1" i="0" u="none" strike="noStrike" cap="none" dirty="0">
              <a:solidFill>
                <a:srgbClr val="000000"/>
              </a:solidFill>
              <a:latin typeface="UD デジタル 教科書体 NK-R" panose="02020400000000000000" pitchFamily="18" charset="-128"/>
              <a:ea typeface="UD デジタル 教科書体 NK-R" panose="02020400000000000000" pitchFamily="18" charset="-128"/>
              <a:cs typeface="Arial"/>
              <a:sym typeface="Arial"/>
            </a:endParaRPr>
          </a:p>
        </p:txBody>
      </p:sp>
      <p:sp>
        <p:nvSpPr>
          <p:cNvPr id="3" name="テキスト ボックス 3">
            <a:extLst>
              <a:ext uri="{FF2B5EF4-FFF2-40B4-BE49-F238E27FC236}">
                <a16:creationId xmlns:a16="http://schemas.microsoft.com/office/drawing/2014/main" id="{6E0F9AAF-A243-5FCE-C520-F9BD1C20F6A5}"/>
              </a:ext>
            </a:extLst>
          </p:cNvPr>
          <p:cNvSpPr/>
          <p:nvPr/>
        </p:nvSpPr>
        <p:spPr>
          <a:xfrm>
            <a:off x="222120" y="124475"/>
            <a:ext cx="6413040" cy="306323"/>
          </a:xfrm>
          <a:prstGeom prst="rect">
            <a:avLst/>
          </a:prstGeom>
          <a:noFill/>
          <a:ln w="0">
            <a:noFill/>
          </a:ln>
        </p:spPr>
        <p:style>
          <a:lnRef idx="0">
            <a:scrgbClr r="0" g="0" b="0"/>
          </a:lnRef>
          <a:fillRef idx="0">
            <a:scrgbClr r="0" g="0" b="0"/>
          </a:fillRef>
          <a:effectRef idx="0">
            <a:scrgbClr r="0" g="0" b="0"/>
          </a:effectRef>
          <a:fontRef idx="minor"/>
        </p:style>
        <p:txBody>
          <a:bodyPr lIns="90000" tIns="45000" rIns="90000" bIns="45000" anchor="t">
            <a:spAutoFit/>
          </a:bodyPr>
          <a:lstStyle/>
          <a:p>
            <a:pPr algn="ctr">
              <a:lnSpc>
                <a:spcPct val="100000"/>
              </a:lnSpc>
            </a:pPr>
            <a:r>
              <a:rPr lang="zh-TW" sz="1400" b="0" strike="noStrike" spc="-1" dirty="0">
                <a:solidFill>
                  <a:srgbClr val="000000"/>
                </a:solidFill>
                <a:latin typeface="UD デジタル 教科書体 NK-R"/>
                <a:ea typeface="UD デジタル 教科書体 NK-R"/>
              </a:rPr>
              <a:t>令和</a:t>
            </a:r>
            <a:r>
              <a:rPr lang="ja-JP" altLang="en-US" sz="1400" spc="-1" dirty="0">
                <a:solidFill>
                  <a:srgbClr val="000000"/>
                </a:solidFill>
                <a:latin typeface="UD デジタル 教科書体 NK-R"/>
                <a:ea typeface="UD デジタル 教科書体 NK-R"/>
              </a:rPr>
              <a:t>６</a:t>
            </a:r>
            <a:r>
              <a:rPr lang="zh-TW" sz="1400" b="0" strike="noStrike" spc="-1" dirty="0">
                <a:solidFill>
                  <a:srgbClr val="000000"/>
                </a:solidFill>
                <a:latin typeface="UD デジタル 教科書体 NK-R"/>
                <a:ea typeface="UD デジタル 教科書体 NK-R"/>
              </a:rPr>
              <a:t>年度</a:t>
            </a:r>
            <a:r>
              <a:rPr lang="ja-JP" altLang="en-US" sz="1400" b="0" strike="noStrike" spc="-1" dirty="0">
                <a:solidFill>
                  <a:srgbClr val="000000"/>
                </a:solidFill>
                <a:latin typeface="UD デジタル 教科書体 NK-R"/>
                <a:ea typeface="UD デジタル 教科書体 NK-R"/>
              </a:rPr>
              <a:t>地域力活用新事業創出支援事業　</a:t>
            </a:r>
            <a:r>
              <a:rPr lang="en-US" sz="1400" b="0" strike="noStrike" spc="-1" dirty="0">
                <a:solidFill>
                  <a:srgbClr val="000000"/>
                </a:solidFill>
                <a:latin typeface="UD デジタル 教科書体 NK-R"/>
                <a:ea typeface="UD デジタル 教科書体 NK-R"/>
              </a:rPr>
              <a:t>EC</a:t>
            </a:r>
            <a:r>
              <a:rPr lang="zh-TW" sz="1400" b="0" strike="noStrike" spc="-1" dirty="0">
                <a:solidFill>
                  <a:srgbClr val="000000"/>
                </a:solidFill>
                <a:latin typeface="UD デジタル 教科書体 NK-R"/>
                <a:ea typeface="UD デジタル 教科書体 NK-R"/>
              </a:rPr>
              <a:t>活用支援事業</a:t>
            </a:r>
            <a:endParaRPr lang="en-US" sz="1400" b="0" strike="noStrike" spc="-1" dirty="0">
              <a:solidFill>
                <a:srgbClr val="000000"/>
              </a:solidFill>
              <a:latin typeface="Arial"/>
            </a:endParaRPr>
          </a:p>
        </p:txBody>
      </p:sp>
    </p:spTree>
  </p:cSld>
  <p:clrMapOvr>
    <a:masterClrMapping/>
  </p:clrMapOvr>
</p:sld>
</file>

<file path=ppt/theme/theme1.xml><?xml version="1.0" encoding="utf-8"?>
<a:theme xmlns:a="http://schemas.openxmlformats.org/drawingml/2006/main" name="Office テーマ">
  <a:themeElements>
    <a:clrScheme name="Office テーマ">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6350" cap="flat" cmpd="sng" algn="ctr">
          <a:solidFill>
            <a:schemeClr val="phClr">
              <a:shade val="95000"/>
              <a:satMod val="105000"/>
            </a:schemeClr>
          </a:solidFill>
          <a:prstDash val="solid"/>
          <a:miter/>
        </a:ln>
        <a:ln w="12700" cap="flat" cmpd="sng" algn="ctr">
          <a:solidFill>
            <a:schemeClr val="phClr"/>
          </a:solidFill>
          <a:prstDash val="solid"/>
          <a:miter/>
        </a:ln>
        <a:ln w="19050" cap="flat" cmpd="sng" algn="ctr">
          <a:solidFill>
            <a:schemeClr val="phClr"/>
          </a:solidFill>
          <a:prstDash val="solid"/>
          <a:miter/>
        </a:ln>
      </a:lnStyleLst>
      <a:effectStyleLst>
        <a:effectStyle>
          <a:effectLst/>
        </a:effectStyle>
        <a:effectStyle>
          <a:effectLst/>
        </a:effectStyle>
        <a:effectStyle>
          <a:effectLst>
            <a:outerShdw blurRad="40000" dist="23000" dir="5400000" rotWithShape="0">
              <a:srgbClr val="000000">
                <a:alpha val="35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F496E05F8598BF46B8B44393FCC1F57A" ma:contentTypeVersion="27" ma:contentTypeDescription="新しいドキュメントを作成します。" ma:contentTypeScope="" ma:versionID="63851892b34075a94e84bf784cf7c9dd">
  <xsd:schema xmlns:xsd="http://www.w3.org/2001/XMLSchema" xmlns:xs="http://www.w3.org/2001/XMLSchema" xmlns:p="http://schemas.microsoft.com/office/2006/metadata/properties" xmlns:ns2="aec56053-b6da-47a5-87a5-bb17afdde872" xmlns:ns3="55a73d1b-bdcf-4006-8842-5c56eb077f37" targetNamespace="http://schemas.microsoft.com/office/2006/metadata/properties" ma:root="true" ma:fieldsID="791f88c15cf5b10d83a4e1b4234322ca" ns2:_="" ns3:_="">
    <xsd:import namespace="aec56053-b6da-47a5-87a5-bb17afdde872"/>
    <xsd:import namespace="55a73d1b-bdcf-4006-8842-5c56eb077f37"/>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3:TaxCatchAll" minOccurs="0"/>
                <xsd:element ref="ns2:MediaServiceGenerationTime" minOccurs="0"/>
                <xsd:element ref="ns2:MediaServiceEventHashCode" minOccurs="0"/>
                <xsd:element ref="ns2:lcf76f155ced4ddcb4097134ff3c332f" minOccurs="0"/>
                <xsd:element ref="ns2:MediaServiceOCR" minOccurs="0"/>
                <xsd:element ref="ns2:MediaServiceLocation" minOccurs="0"/>
                <xsd:element ref="ns3:SharedWithUsers" minOccurs="0"/>
                <xsd:element ref="ns3:SharedWithDetails" minOccurs="0"/>
                <xsd:element ref="ns2:MediaServiceAutoKeyPoints" minOccurs="0"/>
                <xsd:element ref="ns2:MediaServiceKeyPoints" minOccurs="0"/>
                <xsd:element ref="ns2:_Flow_SignoffStatus" minOccurs="0"/>
                <xsd:element ref="ns2:MediaServiceObjectDetectorVersions" minOccurs="0"/>
                <xsd:element ref="ns2:MediaServiceSearchProperties" minOccurs="0"/>
                <xsd:element ref="ns2:_x5bfe__x8c61__x30e6__x30fc__x30b6__x30fc_" minOccurs="0"/>
                <xsd:element ref="ns2:_ModernAudienceTargetUserField" minOccurs="0"/>
                <xsd:element ref="ns2:_ModernAudienceAadObjectI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c56053-b6da-47a5-87a5-bb17afdde87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lcf76f155ced4ddcb4097134ff3c332f" ma:index="16" nillable="true" ma:taxonomy="true" ma:internalName="lcf76f155ced4ddcb4097134ff3c332f" ma:taxonomyFieldName="MediaServiceImageTags" ma:displayName="画像タグ" ma:readOnly="false" ma:fieldId="{5cf76f15-5ced-4ddc-b409-7134ff3c332f}" ma:taxonomyMulti="true" ma:sspId="7bf4cca3-9ce1-4e9b-8ed3-cc14496d78e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ServiceAutoKeyPoints" ma:index="21" nillable="true" ma:displayName="MediaServiceAutoKeyPoints" ma:hidden="true" ma:internalName="MediaServiceAutoKeyPoints" ma:readOnly="true">
      <xsd:simpleType>
        <xsd:restriction base="dms:Note"/>
      </xsd:simpleType>
    </xsd:element>
    <xsd:element name="MediaServiceKeyPoints" ma:index="22" nillable="true" ma:displayName="KeyPoints" ma:internalName="MediaServiceKeyPoints" ma:readOnly="true">
      <xsd:simpleType>
        <xsd:restriction base="dms:Note">
          <xsd:maxLength value="255"/>
        </xsd:restriction>
      </xsd:simpleType>
    </xsd:element>
    <xsd:element name="_Flow_SignoffStatus" ma:index="23" nillable="true" ma:displayName="承認の状態" ma:internalName="_x627f__x8a8d__x306e__x72b6__x614b_">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x5bfe__x8c61__x30e6__x30fc__x30b6__x30fc_" ma:index="26" nillable="true" ma:displayName="対象ユーザー" ma:internalName="_x5bfe__x8c61__x30e6__x30fc__x30b6__x30fc_">
      <xsd:simpleType>
        <xsd:restriction base="dms:Unknown"/>
      </xsd:simpleType>
    </xsd:element>
    <xsd:element name="_ModernAudienceTargetUserField" ma:index="27" nillable="true" ma:displayName="対象ユーザー" ma:list="UserInfo" ma:SharePointGroup="0" ma:internalName="_ModernAudienceTargetUserField"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_ModernAudienceAadObjectIds" ma:index="28" nillable="true" ma:displayName="対象ユーザーの ID" ma:list="{0213c327-ba9c-4ff7-9eee-353ab3c93969}" ma:internalName="_ModernAudienceAadObjectIds" ma:readOnly="true" ma:showField="_AadObjectIdForUser" ma:web="55a73d1b-bdcf-4006-8842-5c56eb077f37">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5a73d1b-bdcf-4006-8842-5c56eb077f37"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47532745-8a6e-4a96-8fbe-ac871be9b4f0}" ma:internalName="TaxCatchAll" ma:showField="CatchAllData" ma:web="55a73d1b-bdcf-4006-8842-5c56eb077f37">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983018A-1C83-4427-9B9A-ACCAD3B4661B}"/>
</file>

<file path=customXml/itemProps2.xml><?xml version="1.0" encoding="utf-8"?>
<ds:datastoreItem xmlns:ds="http://schemas.openxmlformats.org/officeDocument/2006/customXml" ds:itemID="{204D9D36-78F8-48E6-9576-F81AE3C61F24}"/>
</file>

<file path=docProps/app.xml><?xml version="1.0" encoding="utf-8"?>
<Properties xmlns="http://schemas.openxmlformats.org/officeDocument/2006/extended-properties" xmlns:vt="http://schemas.openxmlformats.org/officeDocument/2006/docPropsVTypes">
  <Template>Office Theme</Template>
  <TotalTime>2558</TotalTime>
  <Words>1145</Words>
  <Application>Microsoft Office PowerPoint</Application>
  <PresentationFormat>A4 210 x 297 mm</PresentationFormat>
  <Paragraphs>67</Paragraphs>
  <Slides>2</Slides>
  <Notes>2</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2</vt:i4>
      </vt:variant>
    </vt:vector>
  </HeadingPairs>
  <TitlesOfParts>
    <vt:vector size="10" baseType="lpstr">
      <vt:lpstr>BIZ UDPゴシック</vt:lpstr>
      <vt:lpstr>UD デジタル 教科書体 NK-R</vt:lpstr>
      <vt:lpstr>游明朝</vt:lpstr>
      <vt:lpstr>Arial</vt:lpstr>
      <vt:lpstr>Calibri</vt:lpstr>
      <vt:lpstr>Symbol</vt:lpstr>
      <vt:lpstr>Wingdings</vt:lpstr>
      <vt:lpstr>Office テーマ</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subject/>
  <dc:creator>hi-mizuno@dagora.jp</dc:creator>
  <dc:description/>
  <cp:lastModifiedBy>佐藤 邦彦</cp:lastModifiedBy>
  <cp:revision>349</cp:revision>
  <cp:lastPrinted>2024-07-26T08:20:16Z</cp:lastPrinted>
  <dcterms:created xsi:type="dcterms:W3CDTF">2021-06-02T06:10:21Z</dcterms:created>
  <dcterms:modified xsi:type="dcterms:W3CDTF">2024-07-26T09:22:00Z</dcterms:modified>
  <dc:language>ja-JP</dc:languag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i4>5</vt:i4>
  </property>
  <property fmtid="{D5CDD505-2E9C-101B-9397-08002B2CF9AE}" pid="3" name="PresentationFormat">
    <vt:lpwstr>A4 210 x 297 mm</vt:lpwstr>
  </property>
  <property fmtid="{D5CDD505-2E9C-101B-9397-08002B2CF9AE}" pid="4" name="Slides">
    <vt:i4>5</vt:i4>
  </property>
</Properties>
</file>