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2"/>
    <p:sldId id="257" r:id="rId3"/>
    <p:sldId id="258" r:id="rId4"/>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53" d="100"/>
          <a:sy n="53" d="100"/>
        </p:scale>
        <p:origin x="2616" y="4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notesMaster" Target="notesMasters/notesMaster1.xml"/><Relationship Id="rId10"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1" name="PlaceHolder 1"/>
          <p:cNvSpPr>
            <a:spLocks noGrp="1" noRot="1" noChangeAspect="1"/>
          </p:cNvSpPr>
          <p:nvPr>
            <p:ph type="sldImg"/>
          </p:nvPr>
        </p:nvSpPr>
        <p:spPr>
          <a:xfrm>
            <a:off x="2328863" y="800100"/>
            <a:ext cx="2733675" cy="3948113"/>
          </a:xfrm>
          <a:prstGeom prst="rect">
            <a:avLst/>
          </a:prstGeom>
          <a:noFill/>
          <a:ln w="0">
            <a:noFill/>
          </a:ln>
        </p:spPr>
        <p:txBody>
          <a:bodyPr lIns="0" tIns="0" rIns="0" bIns="0" anchor="ctr">
            <a:noAutofit/>
          </a:bodyPr>
          <a:lstStyle/>
          <a:p>
            <a:pPr algn="ctr"/>
            <a:r>
              <a:rPr lang="ja-JP" altLang="en-US" sz="4300" b="0" strike="noStrike" spc="-1">
                <a:solidFill>
                  <a:srgbClr val="000000"/>
                </a:solidFill>
                <a:latin typeface="Arial"/>
              </a:rPr>
              <a:t>クリックしてスライドを移動</a:t>
            </a:r>
            <a:endParaRPr lang="en-US" sz="4300" b="0" strike="noStrike" spc="-1">
              <a:solidFill>
                <a:srgbClr val="000000"/>
              </a:solidFill>
              <a:latin typeface="Arial"/>
            </a:endParaRPr>
          </a:p>
        </p:txBody>
      </p:sp>
      <p:sp>
        <p:nvSpPr>
          <p:cNvPr id="42" name="PlaceHolder 2"/>
          <p:cNvSpPr>
            <a:spLocks noGrp="1"/>
          </p:cNvSpPr>
          <p:nvPr>
            <p:ph type="body"/>
          </p:nvPr>
        </p:nvSpPr>
        <p:spPr>
          <a:xfrm>
            <a:off x="739274" y="5001268"/>
            <a:ext cx="5913836" cy="4737857"/>
          </a:xfrm>
          <a:prstGeom prst="rect">
            <a:avLst/>
          </a:prstGeom>
          <a:noFill/>
          <a:ln w="0">
            <a:noFill/>
          </a:ln>
        </p:spPr>
        <p:txBody>
          <a:bodyPr lIns="0" tIns="0" rIns="0" bIns="0" anchor="t">
            <a:noAutofit/>
          </a:bodyPr>
          <a:lstStyle/>
          <a:p>
            <a:pPr marL="216000" indent="0">
              <a:buNone/>
            </a:pPr>
            <a:r>
              <a:rPr lang="ja-JP" altLang="en-US" sz="2000" b="0" strike="noStrike" spc="-1">
                <a:solidFill>
                  <a:srgbClr val="000000"/>
                </a:solidFill>
                <a:latin typeface="Arial"/>
              </a:rPr>
              <a:t>クリックしてノートの書式を編集</a:t>
            </a:r>
            <a:endParaRPr lang="en-US" sz="2000" b="0" strike="noStrike" spc="-1">
              <a:solidFill>
                <a:srgbClr val="000000"/>
              </a:solidFill>
              <a:latin typeface="Arial"/>
            </a:endParaRPr>
          </a:p>
        </p:txBody>
      </p:sp>
      <p:sp>
        <p:nvSpPr>
          <p:cNvPr id="43" name="PlaceHolder 3"/>
          <p:cNvSpPr>
            <a:spLocks noGrp="1"/>
          </p:cNvSpPr>
          <p:nvPr>
            <p:ph type="hdr"/>
          </p:nvPr>
        </p:nvSpPr>
        <p:spPr>
          <a:xfrm>
            <a:off x="0" y="0"/>
            <a:ext cx="3208095" cy="526113"/>
          </a:xfrm>
          <a:prstGeom prst="rect">
            <a:avLst/>
          </a:prstGeom>
          <a:noFill/>
          <a:ln w="0">
            <a:noFill/>
          </a:ln>
        </p:spPr>
        <p:txBody>
          <a:bodyPr lIns="0" tIns="0" rIns="0" bIns="0" anchor="t">
            <a:noAutofit/>
          </a:bodyPr>
          <a:lstStyle/>
          <a:p>
            <a:r>
              <a:rPr lang="en-US" sz="1400" spc="-1">
                <a:solidFill>
                  <a:srgbClr val="000000"/>
                </a:solidFill>
                <a:latin typeface="游明朝"/>
              </a:rPr>
              <a:t>&lt;ヘッダー&gt;</a:t>
            </a:r>
          </a:p>
        </p:txBody>
      </p:sp>
      <p:sp>
        <p:nvSpPr>
          <p:cNvPr id="44" name="PlaceHolder 4"/>
          <p:cNvSpPr>
            <a:spLocks noGrp="1"/>
          </p:cNvSpPr>
          <p:nvPr>
            <p:ph type="dt" idx="4"/>
          </p:nvPr>
        </p:nvSpPr>
        <p:spPr>
          <a:xfrm>
            <a:off x="4184289" y="0"/>
            <a:ext cx="3208095" cy="526113"/>
          </a:xfrm>
          <a:prstGeom prst="rect">
            <a:avLst/>
          </a:prstGeom>
          <a:noFill/>
          <a:ln w="0">
            <a:noFill/>
          </a:ln>
        </p:spPr>
        <p:txBody>
          <a:bodyPr lIns="0" tIns="0" rIns="0" bIns="0" anchor="t">
            <a:noAutofit/>
          </a:bodyPr>
          <a:lstStyle>
            <a:lvl1pPr indent="0" algn="r">
              <a:buNone/>
              <a:defRPr lang="en-US" sz="1400" b="0" strike="noStrike" spc="-1">
                <a:solidFill>
                  <a:srgbClr val="000000"/>
                </a:solidFill>
                <a:latin typeface="游明朝"/>
              </a:defRPr>
            </a:lvl1pPr>
          </a:lstStyle>
          <a:p>
            <a:r>
              <a:rPr lang="en-US" altLang="ja-JP"/>
              <a:t>&lt;</a:t>
            </a:r>
            <a:r>
              <a:rPr lang="ja-JP" altLang="en-US"/>
              <a:t>日付</a:t>
            </a:r>
            <a:r>
              <a:rPr lang="en-US" altLang="ja-JP"/>
              <a:t>/</a:t>
            </a:r>
            <a:r>
              <a:rPr lang="ja-JP" altLang="en-US"/>
              <a:t>時刻</a:t>
            </a:r>
            <a:r>
              <a:rPr lang="en-US" altLang="ja-JP"/>
              <a:t>&gt;</a:t>
            </a:r>
          </a:p>
        </p:txBody>
      </p:sp>
      <p:sp>
        <p:nvSpPr>
          <p:cNvPr id="45" name="PlaceHolder 5"/>
          <p:cNvSpPr>
            <a:spLocks noGrp="1"/>
          </p:cNvSpPr>
          <p:nvPr>
            <p:ph type="ftr" idx="5"/>
          </p:nvPr>
        </p:nvSpPr>
        <p:spPr>
          <a:xfrm>
            <a:off x="0" y="10002891"/>
            <a:ext cx="3208095" cy="526113"/>
          </a:xfrm>
          <a:prstGeom prst="rect">
            <a:avLst/>
          </a:prstGeom>
          <a:noFill/>
          <a:ln w="0">
            <a:noFill/>
          </a:ln>
        </p:spPr>
        <p:txBody>
          <a:bodyPr lIns="0" tIns="0" rIns="0" bIns="0" anchor="b">
            <a:noAutofit/>
          </a:bodyPr>
          <a:lstStyle>
            <a:lvl1pPr indent="0">
              <a:buNone/>
              <a:defRPr lang="en-US" sz="1400" b="0" strike="noStrike" spc="-1">
                <a:solidFill>
                  <a:srgbClr val="000000"/>
                </a:solidFill>
                <a:latin typeface="游明朝"/>
              </a:defRPr>
            </a:lvl1pPr>
          </a:lstStyle>
          <a:p>
            <a:r>
              <a:rPr lang="en-US" altLang="ja-JP"/>
              <a:t>&lt;</a:t>
            </a:r>
            <a:r>
              <a:rPr lang="ja-JP" altLang="en-US"/>
              <a:t>フッター</a:t>
            </a:r>
            <a:r>
              <a:rPr lang="en-US" altLang="ja-JP"/>
              <a:t>&gt;</a:t>
            </a:r>
          </a:p>
        </p:txBody>
      </p:sp>
      <p:sp>
        <p:nvSpPr>
          <p:cNvPr id="46" name="PlaceHolder 6"/>
          <p:cNvSpPr>
            <a:spLocks noGrp="1"/>
          </p:cNvSpPr>
          <p:nvPr>
            <p:ph type="sldNum" idx="6"/>
          </p:nvPr>
        </p:nvSpPr>
        <p:spPr>
          <a:xfrm>
            <a:off x="4184289" y="10002891"/>
            <a:ext cx="3208095" cy="526113"/>
          </a:xfrm>
          <a:prstGeom prst="rect">
            <a:avLst/>
          </a:prstGeom>
          <a:noFill/>
          <a:ln w="0">
            <a:noFill/>
          </a:ln>
        </p:spPr>
        <p:txBody>
          <a:bodyPr lIns="0" tIns="0" rIns="0" bIns="0" anchor="b">
            <a:noAutofit/>
          </a:bodyPr>
          <a:lstStyle>
            <a:lvl1pPr indent="0" algn="r">
              <a:buNone/>
              <a:defRPr lang="en-US" sz="1400" b="0" strike="noStrike" spc="-1">
                <a:solidFill>
                  <a:srgbClr val="000000"/>
                </a:solidFill>
                <a:latin typeface="游明朝"/>
              </a:defRPr>
            </a:lvl1pPr>
          </a:lstStyle>
          <a:p>
            <a:fld id="{0B68E004-7863-47F4-937F-4D72A355102F}" type="slidenum">
              <a:rPr lang="en-US" altLang="ja-JP" smtClean="0"/>
              <a:pPr/>
              <a:t>‹#›</a:t>
            </a:fld>
            <a:endParaRPr lang="en-US" altLang="ja-JP"/>
          </a:p>
        </p:txBody>
      </p:sp>
    </p:spTree>
  </p:cSld>
  <p:clrMap bg1="lt1" tx1="dk1" bg2="lt2" tx2="dk2" accent1="accent1" accent2="accent2" accent3="accent3" accent4="accent4" accent5="accent5" accent6="accent6" hlink="hlink" folHlink="folHlink"/>
  <p:notesStyle>
    <a:lvl1pPr marL="212090" indent="0" algn="l" defTabSz="914400" rtl="0" eaLnBrk="1" latinLnBrk="0" hangingPunct="1">
      <a:buNone/>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PlaceHolder 1"/>
          <p:cNvSpPr>
            <a:spLocks noGrp="1" noRot="1" noChangeAspect="1"/>
          </p:cNvSpPr>
          <p:nvPr>
            <p:ph type="sldImg"/>
          </p:nvPr>
        </p:nvSpPr>
        <p:spPr>
          <a:xfrm>
            <a:off x="2216150" y="1233488"/>
            <a:ext cx="2303463" cy="3330575"/>
          </a:xfrm>
          <a:prstGeom prst="rect">
            <a:avLst/>
          </a:prstGeom>
          <a:ln w="0">
            <a:noFill/>
          </a:ln>
        </p:spPr>
      </p:sp>
      <p:sp>
        <p:nvSpPr>
          <p:cNvPr id="95" name="PlaceHolder 2"/>
          <p:cNvSpPr>
            <a:spLocks noGrp="1"/>
          </p:cNvSpPr>
          <p:nvPr>
            <p:ph type="body"/>
          </p:nvPr>
        </p:nvSpPr>
        <p:spPr>
          <a:xfrm>
            <a:off x="673443" y="4748138"/>
            <a:ext cx="5387896" cy="3884163"/>
          </a:xfrm>
          <a:prstGeom prst="rect">
            <a:avLst/>
          </a:prstGeom>
          <a:noFill/>
          <a:ln w="0">
            <a:noFill/>
          </a:ln>
        </p:spPr>
        <p:txBody>
          <a:bodyPr lIns="94734" tIns="47367" rIns="94734" bIns="47367" anchor="t">
            <a:noAutofit/>
          </a:bodyPr>
          <a:lstStyle/>
          <a:p>
            <a:endParaRPr lang="en-US" sz="1800" spc="-1">
              <a:solidFill>
                <a:srgbClr val="000000"/>
              </a:solidFill>
              <a:latin typeface="Arial"/>
            </a:endParaRPr>
          </a:p>
        </p:txBody>
      </p:sp>
      <p:sp>
        <p:nvSpPr>
          <p:cNvPr id="96" name="PlaceHolder 3"/>
          <p:cNvSpPr>
            <a:spLocks noGrp="1"/>
          </p:cNvSpPr>
          <p:nvPr>
            <p:ph type="sldNum" idx="7"/>
          </p:nvPr>
        </p:nvSpPr>
        <p:spPr>
          <a:xfrm>
            <a:off x="3815356" y="9371129"/>
            <a:ext cx="2918018" cy="494206"/>
          </a:xfrm>
          <a:prstGeom prst="rect">
            <a:avLst/>
          </a:prstGeom>
          <a:noFill/>
          <a:ln w="0">
            <a:noFill/>
          </a:ln>
        </p:spPr>
        <p:txBody>
          <a:bodyPr lIns="94734" tIns="47367" rIns="94734" bIns="47367" anchor="b">
            <a:noAutofit/>
          </a:bodyPr>
          <a:lstStyle>
            <a:lvl1pPr indent="0" algn="r">
              <a:lnSpc>
                <a:spcPct val="100000"/>
              </a:lnSpc>
              <a:buNone/>
              <a:tabLst>
                <a:tab pos="0" algn="l"/>
              </a:tabLst>
              <a:defRPr lang="en-US" sz="1300" b="0" strike="noStrike" spc="-1">
                <a:solidFill>
                  <a:srgbClr val="000000"/>
                </a:solidFill>
                <a:latin typeface="游明朝"/>
              </a:defRPr>
            </a:lvl1pPr>
          </a:lstStyle>
          <a:p>
            <a:fld id="{9C200AAB-CA19-4210-93E2-EFF1F4714326}" type="slidenum">
              <a:rPr lang="en-US"/>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PlaceHolder 1"/>
          <p:cNvSpPr>
            <a:spLocks noGrp="1" noRot="1" noChangeAspect="1"/>
          </p:cNvSpPr>
          <p:nvPr>
            <p:ph type="sldImg"/>
          </p:nvPr>
        </p:nvSpPr>
        <p:spPr>
          <a:xfrm>
            <a:off x="2216150" y="1233488"/>
            <a:ext cx="2303463" cy="3330575"/>
          </a:xfrm>
          <a:prstGeom prst="rect">
            <a:avLst/>
          </a:prstGeom>
          <a:ln w="0">
            <a:noFill/>
          </a:ln>
        </p:spPr>
      </p:sp>
      <p:sp>
        <p:nvSpPr>
          <p:cNvPr id="98" name="PlaceHolder 2"/>
          <p:cNvSpPr>
            <a:spLocks noGrp="1"/>
          </p:cNvSpPr>
          <p:nvPr>
            <p:ph type="body"/>
          </p:nvPr>
        </p:nvSpPr>
        <p:spPr>
          <a:xfrm>
            <a:off x="673443" y="4748138"/>
            <a:ext cx="5387896" cy="3884163"/>
          </a:xfrm>
          <a:prstGeom prst="rect">
            <a:avLst/>
          </a:prstGeom>
          <a:noFill/>
          <a:ln w="0">
            <a:noFill/>
          </a:ln>
        </p:spPr>
        <p:txBody>
          <a:bodyPr lIns="94734" tIns="47367" rIns="94734" bIns="47367" anchor="t">
            <a:noAutofit/>
          </a:bodyPr>
          <a:lstStyle/>
          <a:p>
            <a:endParaRPr lang="en-US" sz="1800" spc="-1">
              <a:solidFill>
                <a:srgbClr val="000000"/>
              </a:solidFill>
              <a:latin typeface="Arial"/>
            </a:endParaRPr>
          </a:p>
        </p:txBody>
      </p:sp>
      <p:sp>
        <p:nvSpPr>
          <p:cNvPr id="99" name="PlaceHolder 3"/>
          <p:cNvSpPr>
            <a:spLocks noGrp="1"/>
          </p:cNvSpPr>
          <p:nvPr>
            <p:ph type="sldNum" idx="8"/>
          </p:nvPr>
        </p:nvSpPr>
        <p:spPr>
          <a:xfrm>
            <a:off x="3815356" y="9371129"/>
            <a:ext cx="2918018" cy="494206"/>
          </a:xfrm>
          <a:prstGeom prst="rect">
            <a:avLst/>
          </a:prstGeom>
          <a:noFill/>
          <a:ln w="0">
            <a:noFill/>
          </a:ln>
        </p:spPr>
        <p:txBody>
          <a:bodyPr lIns="94734" tIns="47367" rIns="94734" bIns="47367" anchor="b">
            <a:noAutofit/>
          </a:bodyPr>
          <a:lstStyle>
            <a:lvl1pPr indent="0" algn="r">
              <a:lnSpc>
                <a:spcPct val="100000"/>
              </a:lnSpc>
              <a:buNone/>
              <a:tabLst>
                <a:tab pos="0" algn="l"/>
              </a:tabLst>
              <a:defRPr lang="en-US" sz="1300" b="0" strike="noStrike" spc="-1">
                <a:solidFill>
                  <a:srgbClr val="000000"/>
                </a:solidFill>
                <a:latin typeface="游明朝"/>
              </a:defRPr>
            </a:lvl1pPr>
          </a:lstStyle>
          <a:p>
            <a:fld id="{BD6AA2D1-4D6D-4CD1-94DB-5A952A57D2F9}" type="slidenum">
              <a:rPr lang="en-US"/>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1:notes"/>
          <p:cNvSpPr>
            <a:spLocks noGrp="1" noRot="1" noChangeAspect="1"/>
          </p:cNvSpPr>
          <p:nvPr>
            <p:ph type="sldImg" idx="2"/>
          </p:nvPr>
        </p:nvSpPr>
        <p:spPr>
          <a:xfrm>
            <a:off x="2216150" y="1233488"/>
            <a:ext cx="2303463" cy="33305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1" name="Google Shape;101;p1:notes"/>
          <p:cNvSpPr txBox="1">
            <a:spLocks noGrp="1"/>
          </p:cNvSpPr>
          <p:nvPr>
            <p:ph type="body" idx="1"/>
          </p:nvPr>
        </p:nvSpPr>
        <p:spPr>
          <a:xfrm>
            <a:off x="673443" y="4748138"/>
            <a:ext cx="5387896" cy="3884163"/>
          </a:xfrm>
          <a:prstGeom prst="rect">
            <a:avLst/>
          </a:prstGeom>
          <a:noFill/>
          <a:ln>
            <a:noFill/>
          </a:ln>
        </p:spPr>
        <p:txBody>
          <a:bodyPr spcFirstLastPara="1" wrap="square" lIns="94729" tIns="47352" rIns="94729" bIns="47352" anchor="t" anchorCtr="0">
            <a:noAutofit/>
          </a:bodyPr>
          <a:lstStyle/>
          <a:p>
            <a:pPr>
              <a:buClr>
                <a:schemeClr val="dk1"/>
              </a:buClr>
              <a:buSzPts val="1800"/>
            </a:pPr>
            <a:endParaRPr sz="1800">
              <a:solidFill>
                <a:srgbClr val="000000"/>
              </a:solidFill>
              <a:latin typeface="Arial"/>
              <a:ea typeface="Arial"/>
              <a:cs typeface="Arial"/>
              <a:sym typeface="Arial"/>
            </a:endParaRPr>
          </a:p>
        </p:txBody>
      </p:sp>
      <p:sp>
        <p:nvSpPr>
          <p:cNvPr id="102" name="Google Shape;102;p1:notes"/>
          <p:cNvSpPr txBox="1">
            <a:spLocks noGrp="1"/>
          </p:cNvSpPr>
          <p:nvPr>
            <p:ph type="sldNum" idx="12"/>
          </p:nvPr>
        </p:nvSpPr>
        <p:spPr>
          <a:xfrm>
            <a:off x="3815356" y="9371129"/>
            <a:ext cx="2918018" cy="494206"/>
          </a:xfrm>
          <a:prstGeom prst="rect">
            <a:avLst/>
          </a:prstGeom>
          <a:noFill/>
          <a:ln>
            <a:noFill/>
          </a:ln>
        </p:spPr>
        <p:txBody>
          <a:bodyPr spcFirstLastPara="1" wrap="square" lIns="94729" tIns="47352" rIns="94729" bIns="47352" anchor="b" anchorCtr="0">
            <a:noAutofit/>
          </a:bodyPr>
          <a:lstStyle/>
          <a:p>
            <a:pPr>
              <a:buClr>
                <a:srgbClr val="000000"/>
              </a:buClr>
              <a:buSzPts val="1300"/>
            </a:pPr>
            <a:fld id="{00000000-1234-1234-1234-123412341234}" type="slidenum">
              <a:rPr lang="en-US" altLang="ja-JP" sz="1300">
                <a:latin typeface="Arial"/>
                <a:ea typeface="Arial"/>
                <a:cs typeface="Arial"/>
                <a:sym typeface="Arial"/>
              </a:rPr>
              <a:pPr>
                <a:buClr>
                  <a:srgbClr val="000000"/>
                </a:buClr>
                <a:buSzPts val="1300"/>
              </a:pPr>
              <a:t>3</a:t>
            </a:fld>
            <a:endParaRPr sz="1300">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lstStyle/>
          <a:p>
            <a:r>
              <a:t>Footer</a:t>
            </a:r>
          </a:p>
        </p:txBody>
      </p:sp>
      <p:sp>
        <p:nvSpPr>
          <p:cNvPr id="3" name="PlaceHolder 2"/>
          <p:cNvSpPr>
            <a:spLocks noGrp="1"/>
          </p:cNvSpPr>
          <p:nvPr>
            <p:ph type="sldNum" idx="2"/>
          </p:nvPr>
        </p:nvSpPr>
        <p:spPr/>
        <p:txBody>
          <a:bodyPr/>
          <a:lstStyle/>
          <a:p>
            <a:fld id="{1C74E336-2848-4464-BA29-492EBAF3410E}" type="slidenum">
              <a:t>‹#›</a:t>
            </a:fld>
            <a:endParaRPr/>
          </a:p>
        </p:txBody>
      </p:sp>
      <p:sp>
        <p:nvSpPr>
          <p:cNvPr id="4" name="PlaceHolder 3"/>
          <p:cNvSpPr>
            <a:spLocks noGrp="1"/>
          </p:cNvSpPr>
          <p:nvPr>
            <p:ph type="dt" idx="3"/>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27" name="PlaceHolder 2"/>
          <p:cNvSpPr>
            <a:spLocks noGrp="1"/>
          </p:cNvSpPr>
          <p:nvPr>
            <p:ph/>
          </p:nvPr>
        </p:nvSpPr>
        <p:spPr>
          <a:xfrm>
            <a:off x="342720" y="2317680"/>
            <a:ext cx="617184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28" name="PlaceHolder 3"/>
          <p:cNvSpPr>
            <a:spLocks noGrp="1"/>
          </p:cNvSpPr>
          <p:nvPr>
            <p:ph/>
          </p:nvPr>
        </p:nvSpPr>
        <p:spPr>
          <a:xfrm>
            <a:off x="342720" y="5318280"/>
            <a:ext cx="617184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DDEC215C-EA72-44ED-8BAC-9A29970A2567}" type="slidenum">
              <a:t>‹#›</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30" name="PlaceHolder 2"/>
          <p:cNvSpPr>
            <a:spLocks noGrp="1"/>
          </p:cNvSpPr>
          <p:nvPr>
            <p:ph/>
          </p:nvPr>
        </p:nvSpPr>
        <p:spPr>
          <a:xfrm>
            <a:off x="342720" y="23176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31" name="PlaceHolder 3"/>
          <p:cNvSpPr>
            <a:spLocks noGrp="1"/>
          </p:cNvSpPr>
          <p:nvPr>
            <p:ph/>
          </p:nvPr>
        </p:nvSpPr>
        <p:spPr>
          <a:xfrm>
            <a:off x="3505320" y="23176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32" name="PlaceHolder 4"/>
          <p:cNvSpPr>
            <a:spLocks noGrp="1"/>
          </p:cNvSpPr>
          <p:nvPr>
            <p:ph/>
          </p:nvPr>
        </p:nvSpPr>
        <p:spPr>
          <a:xfrm>
            <a:off x="342720" y="53182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33" name="PlaceHolder 5"/>
          <p:cNvSpPr>
            <a:spLocks noGrp="1"/>
          </p:cNvSpPr>
          <p:nvPr>
            <p:ph/>
          </p:nvPr>
        </p:nvSpPr>
        <p:spPr>
          <a:xfrm>
            <a:off x="3505320" y="53182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7" name="PlaceHolder 6"/>
          <p:cNvSpPr>
            <a:spLocks noGrp="1"/>
          </p:cNvSpPr>
          <p:nvPr>
            <p:ph type="ftr" idx="1"/>
          </p:nvPr>
        </p:nvSpPr>
        <p:spPr/>
        <p:txBody>
          <a:bodyPr/>
          <a:lstStyle/>
          <a:p>
            <a:r>
              <a:t>Footer</a:t>
            </a:r>
          </a:p>
        </p:txBody>
      </p:sp>
      <p:sp>
        <p:nvSpPr>
          <p:cNvPr id="8" name="PlaceHolder 7"/>
          <p:cNvSpPr>
            <a:spLocks noGrp="1"/>
          </p:cNvSpPr>
          <p:nvPr>
            <p:ph type="sldNum" idx="2"/>
          </p:nvPr>
        </p:nvSpPr>
        <p:spPr/>
        <p:txBody>
          <a:bodyPr/>
          <a:lstStyle/>
          <a:p>
            <a:fld id="{E740FDB7-772A-475B-8978-410896005F74}" type="slidenum">
              <a:t>‹#›</a:t>
            </a:fld>
            <a:endParaRPr/>
          </a:p>
        </p:txBody>
      </p:sp>
      <p:sp>
        <p:nvSpPr>
          <p:cNvPr id="9" name="PlaceHolder 8"/>
          <p:cNvSpPr>
            <a:spLocks noGrp="1"/>
          </p:cNvSpPr>
          <p:nvPr>
            <p:ph type="dt" idx="3"/>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35" name="PlaceHolder 2"/>
          <p:cNvSpPr>
            <a:spLocks noGrp="1"/>
          </p:cNvSpPr>
          <p:nvPr>
            <p:ph/>
          </p:nvPr>
        </p:nvSpPr>
        <p:spPr>
          <a:xfrm>
            <a:off x="342720" y="2317680"/>
            <a:ext cx="1987200" cy="2739960"/>
          </a:xfrm>
          <a:prstGeom prst="rect">
            <a:avLst/>
          </a:prstGeom>
          <a:noFill/>
          <a:ln w="0">
            <a:noFill/>
          </a:ln>
        </p:spPr>
        <p:txBody>
          <a:bodyPr lIns="0" tIns="0" rIns="0" bIns="0" anchor="t">
            <a:normAutofit fontScale="96000"/>
          </a:bodyPr>
          <a:lstStyle/>
          <a:p>
            <a:pPr indent="0">
              <a:spcBef>
                <a:spcPts val="1417"/>
              </a:spcBef>
              <a:buNone/>
            </a:pPr>
            <a:endParaRPr lang="en-US" sz="3200" b="0" strike="noStrike" spc="-1">
              <a:solidFill>
                <a:srgbClr val="000000"/>
              </a:solidFill>
              <a:latin typeface="Arial"/>
            </a:endParaRPr>
          </a:p>
        </p:txBody>
      </p:sp>
      <p:sp>
        <p:nvSpPr>
          <p:cNvPr id="36" name="PlaceHolder 3"/>
          <p:cNvSpPr>
            <a:spLocks noGrp="1"/>
          </p:cNvSpPr>
          <p:nvPr>
            <p:ph/>
          </p:nvPr>
        </p:nvSpPr>
        <p:spPr>
          <a:xfrm>
            <a:off x="2429640" y="2317680"/>
            <a:ext cx="1987200" cy="2739960"/>
          </a:xfrm>
          <a:prstGeom prst="rect">
            <a:avLst/>
          </a:prstGeom>
          <a:noFill/>
          <a:ln w="0">
            <a:noFill/>
          </a:ln>
        </p:spPr>
        <p:txBody>
          <a:bodyPr lIns="0" tIns="0" rIns="0" bIns="0" anchor="t">
            <a:normAutofit fontScale="96000"/>
          </a:bodyPr>
          <a:lstStyle/>
          <a:p>
            <a:pPr indent="0">
              <a:spcBef>
                <a:spcPts val="1417"/>
              </a:spcBef>
              <a:buNone/>
            </a:pPr>
            <a:endParaRPr lang="en-US" sz="3200" b="0" strike="noStrike" spc="-1">
              <a:solidFill>
                <a:srgbClr val="000000"/>
              </a:solidFill>
              <a:latin typeface="Arial"/>
            </a:endParaRPr>
          </a:p>
        </p:txBody>
      </p:sp>
      <p:sp>
        <p:nvSpPr>
          <p:cNvPr id="37" name="PlaceHolder 4"/>
          <p:cNvSpPr>
            <a:spLocks noGrp="1"/>
          </p:cNvSpPr>
          <p:nvPr>
            <p:ph/>
          </p:nvPr>
        </p:nvSpPr>
        <p:spPr>
          <a:xfrm>
            <a:off x="4516560" y="2317680"/>
            <a:ext cx="1987200" cy="2739960"/>
          </a:xfrm>
          <a:prstGeom prst="rect">
            <a:avLst/>
          </a:prstGeom>
          <a:noFill/>
          <a:ln w="0">
            <a:noFill/>
          </a:ln>
        </p:spPr>
        <p:txBody>
          <a:bodyPr lIns="0" tIns="0" rIns="0" bIns="0" anchor="t">
            <a:normAutofit fontScale="96000"/>
          </a:bodyPr>
          <a:lstStyle/>
          <a:p>
            <a:pPr indent="0">
              <a:spcBef>
                <a:spcPts val="1417"/>
              </a:spcBef>
              <a:buNone/>
            </a:pPr>
            <a:endParaRPr lang="en-US" sz="3200" b="0" strike="noStrike" spc="-1">
              <a:solidFill>
                <a:srgbClr val="000000"/>
              </a:solidFill>
              <a:latin typeface="Arial"/>
            </a:endParaRPr>
          </a:p>
        </p:txBody>
      </p:sp>
      <p:sp>
        <p:nvSpPr>
          <p:cNvPr id="38" name="PlaceHolder 5"/>
          <p:cNvSpPr>
            <a:spLocks noGrp="1"/>
          </p:cNvSpPr>
          <p:nvPr>
            <p:ph/>
          </p:nvPr>
        </p:nvSpPr>
        <p:spPr>
          <a:xfrm>
            <a:off x="342720" y="5318280"/>
            <a:ext cx="1987200" cy="2739960"/>
          </a:xfrm>
          <a:prstGeom prst="rect">
            <a:avLst/>
          </a:prstGeom>
          <a:noFill/>
          <a:ln w="0">
            <a:noFill/>
          </a:ln>
        </p:spPr>
        <p:txBody>
          <a:bodyPr lIns="0" tIns="0" rIns="0" bIns="0" anchor="t">
            <a:normAutofit fontScale="96000"/>
          </a:bodyPr>
          <a:lstStyle/>
          <a:p>
            <a:pPr indent="0">
              <a:spcBef>
                <a:spcPts val="1417"/>
              </a:spcBef>
              <a:buNone/>
            </a:pPr>
            <a:endParaRPr lang="en-US" sz="3200" b="0" strike="noStrike" spc="-1">
              <a:solidFill>
                <a:srgbClr val="000000"/>
              </a:solidFill>
              <a:latin typeface="Arial"/>
            </a:endParaRPr>
          </a:p>
        </p:txBody>
      </p:sp>
      <p:sp>
        <p:nvSpPr>
          <p:cNvPr id="39" name="PlaceHolder 6"/>
          <p:cNvSpPr>
            <a:spLocks noGrp="1"/>
          </p:cNvSpPr>
          <p:nvPr>
            <p:ph/>
          </p:nvPr>
        </p:nvSpPr>
        <p:spPr>
          <a:xfrm>
            <a:off x="2429640" y="5318280"/>
            <a:ext cx="1987200" cy="2739960"/>
          </a:xfrm>
          <a:prstGeom prst="rect">
            <a:avLst/>
          </a:prstGeom>
          <a:noFill/>
          <a:ln w="0">
            <a:noFill/>
          </a:ln>
        </p:spPr>
        <p:txBody>
          <a:bodyPr lIns="0" tIns="0" rIns="0" bIns="0" anchor="t">
            <a:normAutofit fontScale="96000"/>
          </a:bodyPr>
          <a:lstStyle/>
          <a:p>
            <a:pPr indent="0">
              <a:spcBef>
                <a:spcPts val="1417"/>
              </a:spcBef>
              <a:buNone/>
            </a:pPr>
            <a:endParaRPr lang="en-US" sz="3200" b="0" strike="noStrike" spc="-1">
              <a:solidFill>
                <a:srgbClr val="000000"/>
              </a:solidFill>
              <a:latin typeface="Arial"/>
            </a:endParaRPr>
          </a:p>
        </p:txBody>
      </p:sp>
      <p:sp>
        <p:nvSpPr>
          <p:cNvPr id="40" name="PlaceHolder 7"/>
          <p:cNvSpPr>
            <a:spLocks noGrp="1"/>
          </p:cNvSpPr>
          <p:nvPr>
            <p:ph/>
          </p:nvPr>
        </p:nvSpPr>
        <p:spPr>
          <a:xfrm>
            <a:off x="4516560" y="5318280"/>
            <a:ext cx="1987200" cy="2739960"/>
          </a:xfrm>
          <a:prstGeom prst="rect">
            <a:avLst/>
          </a:prstGeom>
          <a:noFill/>
          <a:ln w="0">
            <a:noFill/>
          </a:ln>
        </p:spPr>
        <p:txBody>
          <a:bodyPr lIns="0" tIns="0" rIns="0" bIns="0" anchor="t">
            <a:normAutofit fontScale="96000"/>
          </a:bodyPr>
          <a:lstStyle/>
          <a:p>
            <a:pPr indent="0">
              <a:spcBef>
                <a:spcPts val="1417"/>
              </a:spcBef>
              <a:buNone/>
            </a:pPr>
            <a:endParaRPr lang="en-US" sz="3200" b="0" strike="noStrike" spc="-1">
              <a:solidFill>
                <a:srgbClr val="000000"/>
              </a:solidFill>
              <a:latin typeface="Arial"/>
            </a:endParaRPr>
          </a:p>
        </p:txBody>
      </p:sp>
      <p:sp>
        <p:nvSpPr>
          <p:cNvPr id="9" name="PlaceHolder 8"/>
          <p:cNvSpPr>
            <a:spLocks noGrp="1"/>
          </p:cNvSpPr>
          <p:nvPr>
            <p:ph type="ftr" idx="1"/>
          </p:nvPr>
        </p:nvSpPr>
        <p:spPr/>
        <p:txBody>
          <a:bodyPr/>
          <a:lstStyle/>
          <a:p>
            <a:r>
              <a:t>Footer</a:t>
            </a:r>
          </a:p>
        </p:txBody>
      </p:sp>
      <p:sp>
        <p:nvSpPr>
          <p:cNvPr id="10" name="PlaceHolder 9"/>
          <p:cNvSpPr>
            <a:spLocks noGrp="1"/>
          </p:cNvSpPr>
          <p:nvPr>
            <p:ph type="sldNum" idx="2"/>
          </p:nvPr>
        </p:nvSpPr>
        <p:spPr/>
        <p:txBody>
          <a:bodyPr/>
          <a:lstStyle/>
          <a:p>
            <a:fld id="{C6A2A43F-D09A-4223-BCAD-48BF838A12B9}" type="slidenum">
              <a:t>‹#›</a:t>
            </a:fld>
            <a:endParaRPr/>
          </a:p>
        </p:txBody>
      </p:sp>
      <p:sp>
        <p:nvSpPr>
          <p:cNvPr id="11" name="PlaceHolder 10"/>
          <p:cNvSpPr>
            <a:spLocks noGrp="1"/>
          </p:cNvSpPr>
          <p:nvPr>
            <p:ph type="dt" idx="3"/>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Content" type="obj">
  <p:cSld name="1_Title, Content">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514440" y="1621080"/>
            <a:ext cx="5828760" cy="344808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
          <p:cNvSpPr txBox="1">
            <a:spLocks noGrp="1"/>
          </p:cNvSpPr>
          <p:nvPr>
            <p:ph type="body" idx="1"/>
          </p:nvPr>
        </p:nvSpPr>
        <p:spPr>
          <a:xfrm>
            <a:off x="342720" y="2317680"/>
            <a:ext cx="6171840" cy="574488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2"/>
          <p:cNvSpPr txBox="1">
            <a:spLocks noGrp="1"/>
          </p:cNvSpPr>
          <p:nvPr>
            <p:ph type="ftr" idx="11"/>
          </p:nvPr>
        </p:nvSpPr>
        <p:spPr>
          <a:xfrm>
            <a:off x="2271600" y="9181440"/>
            <a:ext cx="2313720" cy="526680"/>
          </a:xfrm>
          <a:prstGeom prst="rect">
            <a:avLst/>
          </a:prstGeom>
          <a:noFill/>
          <a:ln>
            <a:noFill/>
          </a:ln>
        </p:spPr>
        <p:txBody>
          <a:bodyPr spcFirstLastPara="1" wrap="square" lIns="90000" tIns="45000" rIns="90000" bIns="45000" anchor="ctr" anchorCtr="0">
            <a:noAutofit/>
          </a:bodyPr>
          <a:lstStyle>
            <a:lvl1pPr lvl="0" algn="ctr">
              <a:lnSpc>
                <a:spcPct val="100000"/>
              </a:lnSpc>
              <a:spcBef>
                <a:spcPts val="0"/>
              </a:spcBef>
              <a:spcAft>
                <a:spcPts val="0"/>
              </a:spcAft>
              <a:buClr>
                <a:srgbClr val="000000"/>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
          <p:cNvSpPr txBox="1">
            <a:spLocks noGrp="1"/>
          </p:cNvSpPr>
          <p:nvPr>
            <p:ph type="sldNum" idx="12"/>
          </p:nvPr>
        </p:nvSpPr>
        <p:spPr>
          <a:xfrm>
            <a:off x="4843440" y="9181440"/>
            <a:ext cx="1542240" cy="526680"/>
          </a:xfrm>
          <a:prstGeom prst="rect">
            <a:avLst/>
          </a:prstGeom>
          <a:noFill/>
          <a:ln>
            <a:noFill/>
          </a:ln>
        </p:spPr>
        <p:txBody>
          <a:bodyPr spcFirstLastPara="1" wrap="square" lIns="90000" tIns="45000" rIns="90000" bIns="45000" anchor="ctr" anchorCtr="0">
            <a:noAutofit/>
          </a:bodyPr>
          <a:lstStyle>
            <a:lvl1pPr marL="0" marR="0" lvl="0"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1pPr>
            <a:lvl2pPr marL="0" marR="0" lvl="1"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2pPr>
            <a:lvl3pPr marL="0" marR="0" lvl="2"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3pPr>
            <a:lvl4pPr marL="0" marR="0" lvl="3"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4pPr>
            <a:lvl5pPr marL="0" marR="0" lvl="4"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5pPr>
            <a:lvl6pPr marL="0" marR="0" lvl="5"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6pPr>
            <a:lvl7pPr marL="0" marR="0" lvl="6"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7pPr>
            <a:lvl8pPr marL="0" marR="0" lvl="7"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8pPr>
            <a:lvl9pPr marL="0" marR="0" lvl="8"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
        <p:nvSpPr>
          <p:cNvPr id="20" name="Google Shape;20;p2"/>
          <p:cNvSpPr txBox="1">
            <a:spLocks noGrp="1"/>
          </p:cNvSpPr>
          <p:nvPr>
            <p:ph type="dt" idx="10"/>
          </p:nvPr>
        </p:nvSpPr>
        <p:spPr>
          <a:xfrm>
            <a:off x="471600" y="9181440"/>
            <a:ext cx="1542240" cy="526680"/>
          </a:xfrm>
          <a:prstGeom prst="rect">
            <a:avLst/>
          </a:prstGeom>
          <a:noFill/>
          <a:ln>
            <a:noFill/>
          </a:ln>
        </p:spPr>
        <p:txBody>
          <a:bodyPr spcFirstLastPara="1" wrap="square" lIns="90000" tIns="45000" rIns="90000" bIns="45000" anchor="ctr" anchorCtr="0">
            <a:noAutofit/>
          </a:bodyPr>
          <a:lstStyle>
            <a:lvl1pPr lvl="0" algn="l">
              <a:lnSpc>
                <a:spcPct val="100000"/>
              </a:lnSpc>
              <a:spcBef>
                <a:spcPts val="0"/>
              </a:spcBef>
              <a:spcAft>
                <a:spcPts val="0"/>
              </a:spcAft>
              <a:buClr>
                <a:srgbClr val="000000"/>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996324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6" name="PlaceHolder 2"/>
          <p:cNvSpPr>
            <a:spLocks noGrp="1"/>
          </p:cNvSpPr>
          <p:nvPr>
            <p:ph type="subTitle"/>
          </p:nvPr>
        </p:nvSpPr>
        <p:spPr>
          <a:xfrm>
            <a:off x="342720" y="2317680"/>
            <a:ext cx="6171840" cy="574488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2" name="PlaceHolder 4"/>
          <p:cNvSpPr>
            <a:spLocks noGrp="1"/>
          </p:cNvSpPr>
          <p:nvPr>
            <p:ph type="sldNum" idx="2"/>
          </p:nvPr>
        </p:nvSpPr>
        <p:spPr/>
        <p:txBody>
          <a:bodyPr/>
          <a:lstStyle/>
          <a:p>
            <a:fld id="{D85C3EBA-4B7D-412A-9CBD-939997D99887}" type="slidenum">
              <a:t>‹#›</a:t>
            </a:fld>
            <a:endParaRPr/>
          </a:p>
        </p:txBody>
      </p:sp>
      <p:sp>
        <p:nvSpPr>
          <p:cNvPr id="3" name="PlaceHolder 5"/>
          <p:cNvSpPr>
            <a:spLocks noGrp="1"/>
          </p:cNvSpPr>
          <p:nvPr>
            <p:ph type="dt" idx="3"/>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8" name="PlaceHolder 2"/>
          <p:cNvSpPr>
            <a:spLocks noGrp="1"/>
          </p:cNvSpPr>
          <p:nvPr>
            <p:ph/>
          </p:nvPr>
        </p:nvSpPr>
        <p:spPr>
          <a:xfrm>
            <a:off x="342720" y="2317680"/>
            <a:ext cx="6171840" cy="57448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45071F8A-DB3D-4A87-AEFE-EFC53E65D246}" type="slidenum">
              <a:t>‹#›</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10" name="PlaceHolder 2"/>
          <p:cNvSpPr>
            <a:spLocks noGrp="1"/>
          </p:cNvSpPr>
          <p:nvPr>
            <p:ph/>
          </p:nvPr>
        </p:nvSpPr>
        <p:spPr>
          <a:xfrm>
            <a:off x="342720" y="2317680"/>
            <a:ext cx="3011760" cy="57448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11" name="PlaceHolder 3"/>
          <p:cNvSpPr>
            <a:spLocks noGrp="1"/>
          </p:cNvSpPr>
          <p:nvPr>
            <p:ph/>
          </p:nvPr>
        </p:nvSpPr>
        <p:spPr>
          <a:xfrm>
            <a:off x="3505320" y="2317680"/>
            <a:ext cx="3011760" cy="57448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F6E3EABE-BCCC-438F-AF7E-C885F59D28D9}" type="slidenum">
              <a:t>‹#›</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9579F820-138E-458D-A53D-6341377CB63F}" type="slidenum">
              <a:t>‹#›</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14440" y="1621080"/>
            <a:ext cx="5828760" cy="1598436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D35BA04D-82AB-41A1-8B62-68FD60225E53}" type="slidenum">
              <a:t>‹#›</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15" name="PlaceHolder 2"/>
          <p:cNvSpPr>
            <a:spLocks noGrp="1"/>
          </p:cNvSpPr>
          <p:nvPr>
            <p:ph/>
          </p:nvPr>
        </p:nvSpPr>
        <p:spPr>
          <a:xfrm>
            <a:off x="342720" y="23176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16" name="PlaceHolder 3"/>
          <p:cNvSpPr>
            <a:spLocks noGrp="1"/>
          </p:cNvSpPr>
          <p:nvPr>
            <p:ph/>
          </p:nvPr>
        </p:nvSpPr>
        <p:spPr>
          <a:xfrm>
            <a:off x="3505320" y="2317680"/>
            <a:ext cx="3011760" cy="57448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17" name="PlaceHolder 4"/>
          <p:cNvSpPr>
            <a:spLocks noGrp="1"/>
          </p:cNvSpPr>
          <p:nvPr>
            <p:ph/>
          </p:nvPr>
        </p:nvSpPr>
        <p:spPr>
          <a:xfrm>
            <a:off x="342720" y="53182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1F532814-3288-4F62-A36A-BD01FB07162E}" type="slidenum">
              <a:t>‹#›</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19" name="PlaceHolder 2"/>
          <p:cNvSpPr>
            <a:spLocks noGrp="1"/>
          </p:cNvSpPr>
          <p:nvPr>
            <p:ph/>
          </p:nvPr>
        </p:nvSpPr>
        <p:spPr>
          <a:xfrm>
            <a:off x="342720" y="2317680"/>
            <a:ext cx="3011760" cy="57448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20" name="PlaceHolder 3"/>
          <p:cNvSpPr>
            <a:spLocks noGrp="1"/>
          </p:cNvSpPr>
          <p:nvPr>
            <p:ph/>
          </p:nvPr>
        </p:nvSpPr>
        <p:spPr>
          <a:xfrm>
            <a:off x="3505320" y="23176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21" name="PlaceHolder 4"/>
          <p:cNvSpPr>
            <a:spLocks noGrp="1"/>
          </p:cNvSpPr>
          <p:nvPr>
            <p:ph/>
          </p:nvPr>
        </p:nvSpPr>
        <p:spPr>
          <a:xfrm>
            <a:off x="3505320" y="53182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811B2B41-0633-47DE-8D4C-CC49FADDFAC5}" type="slidenum">
              <a:t>‹#›</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23" name="PlaceHolder 2"/>
          <p:cNvSpPr>
            <a:spLocks noGrp="1"/>
          </p:cNvSpPr>
          <p:nvPr>
            <p:ph/>
          </p:nvPr>
        </p:nvSpPr>
        <p:spPr>
          <a:xfrm>
            <a:off x="342720" y="23176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24" name="PlaceHolder 3"/>
          <p:cNvSpPr>
            <a:spLocks noGrp="1"/>
          </p:cNvSpPr>
          <p:nvPr>
            <p:ph/>
          </p:nvPr>
        </p:nvSpPr>
        <p:spPr>
          <a:xfrm>
            <a:off x="3505320" y="23176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25" name="PlaceHolder 4"/>
          <p:cNvSpPr>
            <a:spLocks noGrp="1"/>
          </p:cNvSpPr>
          <p:nvPr>
            <p:ph/>
          </p:nvPr>
        </p:nvSpPr>
        <p:spPr>
          <a:xfrm>
            <a:off x="342720" y="5318280"/>
            <a:ext cx="617184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B4FD713C-2454-42EE-A826-3DE51DDA759B}" type="slidenum">
              <a:t>‹#›</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buNone/>
            </a:pPr>
            <a:r>
              <a:rPr lang="ja-JP" sz="1800" b="0" strike="noStrike" spc="-1">
                <a:solidFill>
                  <a:srgbClr val="000000"/>
                </a:solidFill>
                <a:latin typeface="Arial"/>
              </a:rPr>
              <a:t>クリックしてタイトルテキストを編集</a:t>
            </a:r>
            <a:endParaRPr lang="en-US" sz="1800" b="0" strike="noStrike" spc="-1">
              <a:solidFill>
                <a:srgbClr val="000000"/>
              </a:solidFill>
              <a:latin typeface="Arial"/>
            </a:endParaRPr>
          </a:p>
        </p:txBody>
      </p:sp>
      <p:sp>
        <p:nvSpPr>
          <p:cNvPr id="6" name="PlaceHolder 2"/>
          <p:cNvSpPr>
            <a:spLocks noGrp="1"/>
          </p:cNvSpPr>
          <p:nvPr>
            <p:ph type="ftr" idx="1"/>
          </p:nvPr>
        </p:nvSpPr>
        <p:spPr>
          <a:xfrm>
            <a:off x="2271600" y="9181440"/>
            <a:ext cx="2313720" cy="526680"/>
          </a:xfrm>
          <a:prstGeom prst="rect">
            <a:avLst/>
          </a:prstGeom>
          <a:noFill/>
          <a:ln w="0">
            <a:noFill/>
          </a:ln>
        </p:spPr>
        <p:txBody>
          <a:bodyPr lIns="90000" tIns="45000" rIns="90000" bIns="45000" anchor="ctr">
            <a:noAutofit/>
          </a:bodyPr>
          <a:lstStyle>
            <a:lvl1pPr indent="0" algn="ctr">
              <a:lnSpc>
                <a:spcPct val="100000"/>
              </a:lnSpc>
              <a:buNone/>
              <a:tabLst>
                <a:tab pos="0" algn="l"/>
              </a:tabLst>
              <a:defRPr lang="en-US" sz="1400" b="0" strike="noStrike" spc="-1">
                <a:solidFill>
                  <a:srgbClr val="000000"/>
                </a:solidFill>
                <a:latin typeface="游明朝"/>
              </a:defRPr>
            </a:lvl1pPr>
          </a:lstStyle>
          <a:p>
            <a:pPr indent="0" algn="ctr">
              <a:lnSpc>
                <a:spcPct val="100000"/>
              </a:lnSpc>
              <a:buNone/>
              <a:tabLst>
                <a:tab pos="0" algn="l"/>
              </a:tabLst>
            </a:pPr>
            <a:r>
              <a:rPr lang="en-US" sz="1400" b="0" strike="noStrike" spc="-1">
                <a:solidFill>
                  <a:srgbClr val="000000"/>
                </a:solidFill>
                <a:latin typeface="游明朝"/>
              </a:rPr>
              <a:t>&lt;フッター&gt;</a:t>
            </a:r>
          </a:p>
        </p:txBody>
      </p:sp>
      <p:sp>
        <p:nvSpPr>
          <p:cNvPr id="2" name="PlaceHolder 3"/>
          <p:cNvSpPr>
            <a:spLocks noGrp="1"/>
          </p:cNvSpPr>
          <p:nvPr>
            <p:ph type="sldNum" idx="2"/>
          </p:nvPr>
        </p:nvSpPr>
        <p:spPr>
          <a:xfrm>
            <a:off x="4843440" y="9181440"/>
            <a:ext cx="1542240" cy="526680"/>
          </a:xfrm>
          <a:prstGeom prst="rect">
            <a:avLst/>
          </a:prstGeom>
          <a:noFill/>
          <a:ln w="0">
            <a:noFill/>
          </a:ln>
        </p:spPr>
        <p:txBody>
          <a:bodyPr lIns="90000" tIns="45000" rIns="90000" bIns="45000" anchor="ctr">
            <a:noAutofit/>
          </a:bodyPr>
          <a:lstStyle>
            <a:lvl1pPr indent="0" algn="r">
              <a:lnSpc>
                <a:spcPct val="100000"/>
              </a:lnSpc>
              <a:buNone/>
              <a:tabLst>
                <a:tab pos="0" algn="l"/>
              </a:tabLst>
              <a:defRPr lang="en-US" sz="900" b="0" strike="noStrike" spc="-1">
                <a:solidFill>
                  <a:srgbClr val="8B8B8B"/>
                </a:solidFill>
                <a:latin typeface="Calibri"/>
              </a:defRPr>
            </a:lvl1pPr>
          </a:lstStyle>
          <a:p>
            <a:pPr indent="0" algn="r">
              <a:lnSpc>
                <a:spcPct val="100000"/>
              </a:lnSpc>
              <a:buNone/>
              <a:tabLst>
                <a:tab pos="0" algn="l"/>
              </a:tabLst>
            </a:pPr>
            <a:fld id="{3D20AEFC-9745-40D5-AEB7-7E7BA28F6132}" type="slidenum">
              <a:rPr lang="en-US" sz="900" b="0" strike="noStrike" spc="-1">
                <a:solidFill>
                  <a:srgbClr val="8B8B8B"/>
                </a:solidFill>
                <a:latin typeface="Calibri"/>
              </a:rPr>
              <a:t>‹#›</a:t>
            </a:fld>
            <a:endParaRPr lang="en-US" sz="900" b="0" strike="noStrike" spc="-1">
              <a:solidFill>
                <a:srgbClr val="000000"/>
              </a:solidFill>
              <a:latin typeface="游明朝"/>
            </a:endParaRPr>
          </a:p>
        </p:txBody>
      </p:sp>
      <p:sp>
        <p:nvSpPr>
          <p:cNvPr id="3" name="PlaceHolder 4"/>
          <p:cNvSpPr>
            <a:spLocks noGrp="1"/>
          </p:cNvSpPr>
          <p:nvPr>
            <p:ph type="dt" idx="3"/>
          </p:nvPr>
        </p:nvSpPr>
        <p:spPr>
          <a:xfrm>
            <a:off x="471600" y="9181440"/>
            <a:ext cx="1542240" cy="526680"/>
          </a:xfrm>
          <a:prstGeom prst="rect">
            <a:avLst/>
          </a:prstGeom>
          <a:noFill/>
          <a:ln w="0">
            <a:noFill/>
          </a:ln>
        </p:spPr>
        <p:txBody>
          <a:bodyPr lIns="90000" tIns="45000" rIns="90000" bIns="45000" anchor="ctr">
            <a:noAutofit/>
          </a:bodyPr>
          <a:lstStyle>
            <a:lvl1pPr indent="0">
              <a:buNone/>
              <a:defRPr lang="en-US" sz="1400" b="0" strike="noStrike" spc="-1">
                <a:solidFill>
                  <a:srgbClr val="000000"/>
                </a:solidFill>
                <a:latin typeface="游明朝"/>
              </a:defRPr>
            </a:lvl1pPr>
          </a:lstStyle>
          <a:p>
            <a:pPr indent="0">
              <a:buNone/>
            </a:pPr>
            <a:r>
              <a:rPr lang="en-US" sz="1400" b="0" strike="noStrike" spc="-1">
                <a:solidFill>
                  <a:srgbClr val="000000"/>
                </a:solidFill>
                <a:latin typeface="游明朝"/>
              </a:rPr>
              <a:t>&lt;日付/時刻&gt;</a:t>
            </a:r>
          </a:p>
        </p:txBody>
      </p:sp>
      <p:sp>
        <p:nvSpPr>
          <p:cNvPr id="4" name="PlaceHolder 5"/>
          <p:cNvSpPr>
            <a:spLocks noGrp="1"/>
          </p:cNvSpPr>
          <p:nvPr>
            <p:ph type="body"/>
          </p:nvPr>
        </p:nvSpPr>
        <p:spPr>
          <a:xfrm>
            <a:off x="342720" y="2317680"/>
            <a:ext cx="6171840" cy="57448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ja-JP" sz="3200" b="0" strike="noStrike" spc="-1">
                <a:solidFill>
                  <a:srgbClr val="000000"/>
                </a:solidFill>
                <a:latin typeface="Arial"/>
              </a:rPr>
              <a:t>クリックしてアウトラインのテキストを編集</a:t>
            </a:r>
            <a:endParaRPr lang="en-US" sz="3200" b="0" strike="noStrike" spc="-1">
              <a:solidFill>
                <a:srgbClr val="000000"/>
              </a:solidFill>
              <a:latin typeface="Arial"/>
            </a:endParaRPr>
          </a:p>
          <a:p>
            <a:pPr marL="864000" lvl="1" indent="-324000">
              <a:spcBef>
                <a:spcPts val="1134"/>
              </a:spcBef>
              <a:buClr>
                <a:srgbClr val="000000"/>
              </a:buClr>
              <a:buSzPct val="75000"/>
              <a:buFont typeface="Symbol" charset="2"/>
              <a:buChar char=""/>
            </a:pPr>
            <a:r>
              <a:rPr lang="en-US" sz="2800" b="0" strike="noStrike" spc="-1">
                <a:solidFill>
                  <a:srgbClr val="000000"/>
                </a:solidFill>
                <a:latin typeface="Arial"/>
              </a:rPr>
              <a:t>2</a:t>
            </a:r>
            <a:r>
              <a:rPr lang="ja-JP" sz="2800" b="0" strike="noStrike" spc="-1">
                <a:solidFill>
                  <a:srgbClr val="000000"/>
                </a:solidFill>
                <a:latin typeface="Arial"/>
              </a:rPr>
              <a:t>レベル目のアウトライン</a:t>
            </a:r>
            <a:endParaRPr lang="en-US" sz="2800" b="0" strike="noStrike" spc="-1">
              <a:solidFill>
                <a:srgbClr val="000000"/>
              </a:solidFill>
              <a:latin typeface="Arial"/>
            </a:endParaRPr>
          </a:p>
          <a:p>
            <a:pPr marL="1296000" lvl="2" indent="-288000">
              <a:spcBef>
                <a:spcPts val="850"/>
              </a:spcBef>
              <a:buClr>
                <a:srgbClr val="000000"/>
              </a:buClr>
              <a:buSzPct val="45000"/>
              <a:buFont typeface="Wingdings" charset="2"/>
              <a:buChar char=""/>
            </a:pPr>
            <a:r>
              <a:rPr lang="en-US" sz="2400" b="0" strike="noStrike" spc="-1">
                <a:solidFill>
                  <a:srgbClr val="000000"/>
                </a:solidFill>
                <a:latin typeface="Arial"/>
              </a:rPr>
              <a:t>3</a:t>
            </a:r>
            <a:r>
              <a:rPr lang="ja-JP" sz="2400" b="0" strike="noStrike" spc="-1">
                <a:solidFill>
                  <a:srgbClr val="000000"/>
                </a:solidFill>
                <a:latin typeface="Arial"/>
              </a:rPr>
              <a:t>レベル目のアウトライン</a:t>
            </a:r>
            <a:endParaRPr lang="en-US" sz="2400" b="0" strike="noStrike" spc="-1">
              <a:solidFill>
                <a:srgbClr val="000000"/>
              </a:solidFill>
              <a:latin typeface="Arial"/>
            </a:endParaRPr>
          </a:p>
          <a:p>
            <a:pPr marL="1728000" lvl="3" indent="-216000">
              <a:spcBef>
                <a:spcPts val="567"/>
              </a:spcBef>
              <a:buClr>
                <a:srgbClr val="000000"/>
              </a:buClr>
              <a:buSzPct val="75000"/>
              <a:buFont typeface="Symbol" charset="2"/>
              <a:buChar char=""/>
            </a:pPr>
            <a:r>
              <a:rPr lang="en-US" sz="2000" b="0" strike="noStrike" spc="-1">
                <a:solidFill>
                  <a:srgbClr val="000000"/>
                </a:solidFill>
                <a:latin typeface="Arial"/>
              </a:rPr>
              <a:t>4</a:t>
            </a:r>
            <a:r>
              <a:rPr lang="ja-JP" sz="2000" b="0" strike="noStrike" spc="-1">
                <a:solidFill>
                  <a:srgbClr val="000000"/>
                </a:solidFill>
                <a:latin typeface="Arial"/>
              </a:rPr>
              <a:t>レベル目のアウトライン</a:t>
            </a:r>
            <a:endParaRPr lang="en-US" sz="2000" b="0" strike="noStrike" spc="-1">
              <a:solidFill>
                <a:srgbClr val="000000"/>
              </a:solidFill>
              <a:latin typeface="Arial"/>
            </a:endParaRP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Arial"/>
              </a:rPr>
              <a:t>5</a:t>
            </a:r>
            <a:r>
              <a:rPr lang="ja-JP" sz="2000" b="0" strike="noStrike" spc="-1">
                <a:solidFill>
                  <a:srgbClr val="000000"/>
                </a:solidFill>
                <a:latin typeface="Arial"/>
              </a:rPr>
              <a:t>レベル目のアウトライン</a:t>
            </a:r>
            <a:endParaRPr lang="en-US" sz="2000" b="0" strike="noStrike" spc="-1">
              <a:solidFill>
                <a:srgbClr val="000000"/>
              </a:solidFill>
              <a:latin typeface="Arial"/>
            </a:endParaRP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Arial"/>
              </a:rPr>
              <a:t>6</a:t>
            </a:r>
            <a:r>
              <a:rPr lang="ja-JP" sz="2000" b="0" strike="noStrike" spc="-1">
                <a:solidFill>
                  <a:srgbClr val="000000"/>
                </a:solidFill>
                <a:latin typeface="Arial"/>
              </a:rPr>
              <a:t>レベル目のアウトライン</a:t>
            </a:r>
            <a:endParaRPr lang="en-US" sz="2000" b="0" strike="noStrike" spc="-1">
              <a:solidFill>
                <a:srgbClr val="000000"/>
              </a:solidFill>
              <a:latin typeface="Arial"/>
            </a:endParaRP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Arial"/>
              </a:rPr>
              <a:t>7</a:t>
            </a:r>
            <a:r>
              <a:rPr lang="ja-JP" sz="2000" b="0" strike="noStrike" spc="-1">
                <a:solidFill>
                  <a:srgbClr val="000000"/>
                </a:solidFill>
                <a:latin typeface="Arial"/>
              </a:rPr>
              <a:t>レベル目のアウトライン</a:t>
            </a:r>
            <a:endParaRPr lang="en-US" sz="2000" b="0" strike="noStrike" spc="-1">
              <a:solidFill>
                <a:srgbClr val="000000"/>
              </a:solidFill>
              <a:latin typeface="Aria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anvas-shokokai.jp/event/4269/"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hyperlink" Target="https://www.canvas-shokokai.jp/event/5580/"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テキスト ボックス 3"/>
          <p:cNvSpPr/>
          <p:nvPr/>
        </p:nvSpPr>
        <p:spPr>
          <a:xfrm>
            <a:off x="222120" y="57240"/>
            <a:ext cx="6413040" cy="30632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zh-TW" sz="1400" b="0" strike="noStrike" spc="-1" dirty="0">
                <a:solidFill>
                  <a:srgbClr val="000000"/>
                </a:solidFill>
                <a:latin typeface="UD デジタル 教科書体 NK-R"/>
                <a:ea typeface="UD デジタル 教科書体 NK-R"/>
              </a:rPr>
              <a:t>令和</a:t>
            </a:r>
            <a:r>
              <a:rPr lang="ja-JP" altLang="en-US" sz="1400" spc="-1" dirty="0">
                <a:solidFill>
                  <a:srgbClr val="000000"/>
                </a:solidFill>
                <a:latin typeface="UD デジタル 教科書体 NK-R"/>
                <a:ea typeface="UD デジタル 教科書体 NK-R"/>
              </a:rPr>
              <a:t>６</a:t>
            </a:r>
            <a:r>
              <a:rPr lang="zh-TW" sz="1400" b="0" strike="noStrike" spc="-1" dirty="0">
                <a:solidFill>
                  <a:srgbClr val="000000"/>
                </a:solidFill>
                <a:latin typeface="UD デジタル 教科書体 NK-R"/>
                <a:ea typeface="UD デジタル 教科書体 NK-R"/>
              </a:rPr>
              <a:t>年度</a:t>
            </a:r>
            <a:r>
              <a:rPr lang="ja-JP" altLang="en-US" sz="1400" b="0" strike="noStrike" spc="-1" dirty="0">
                <a:solidFill>
                  <a:srgbClr val="000000"/>
                </a:solidFill>
                <a:latin typeface="UD デジタル 教科書体 NK-R"/>
                <a:ea typeface="UD デジタル 教科書体 NK-R"/>
              </a:rPr>
              <a:t>地域力活用新事業創出支援事業　</a:t>
            </a:r>
            <a:r>
              <a:rPr lang="en-US" sz="1400" b="0" strike="noStrike" spc="-1" dirty="0">
                <a:solidFill>
                  <a:srgbClr val="000000"/>
                </a:solidFill>
                <a:latin typeface="UD デジタル 教科書体 NK-R"/>
                <a:ea typeface="UD デジタル 教科書体 NK-R"/>
              </a:rPr>
              <a:t>EC</a:t>
            </a:r>
            <a:r>
              <a:rPr lang="zh-TW" sz="1400" b="0" strike="noStrike" spc="-1" dirty="0">
                <a:solidFill>
                  <a:srgbClr val="000000"/>
                </a:solidFill>
                <a:latin typeface="UD デジタル 教科書体 NK-R"/>
                <a:ea typeface="UD デジタル 教科書体 NK-R"/>
              </a:rPr>
              <a:t>活用支援事業</a:t>
            </a:r>
            <a:endParaRPr lang="en-US" sz="1400" b="0" strike="noStrike" spc="-1" dirty="0">
              <a:solidFill>
                <a:srgbClr val="000000"/>
              </a:solidFill>
              <a:latin typeface="Arial"/>
            </a:endParaRPr>
          </a:p>
        </p:txBody>
      </p:sp>
      <p:sp>
        <p:nvSpPr>
          <p:cNvPr id="48" name="テキスト ボックス 6"/>
          <p:cNvSpPr/>
          <p:nvPr/>
        </p:nvSpPr>
        <p:spPr>
          <a:xfrm>
            <a:off x="255240" y="344880"/>
            <a:ext cx="6413040" cy="73721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ja-JP" sz="1400" b="1" strike="noStrike" spc="-1" dirty="0">
                <a:solidFill>
                  <a:srgbClr val="000000"/>
                </a:solidFill>
                <a:latin typeface="UD デジタル 教科書体 NK-R"/>
                <a:ea typeface="UD デジタル 教科書体 NK-R"/>
              </a:rPr>
              <a:t>【お前はもう売れている】</a:t>
            </a:r>
            <a:endParaRPr lang="en-US" sz="1400" b="0" strike="noStrike" spc="-1" dirty="0">
              <a:solidFill>
                <a:srgbClr val="000000"/>
              </a:solidFill>
              <a:latin typeface="Arial"/>
            </a:endParaRPr>
          </a:p>
          <a:p>
            <a:pPr algn="ctr">
              <a:lnSpc>
                <a:spcPct val="100000"/>
              </a:lnSpc>
            </a:pPr>
            <a:r>
              <a:rPr lang="ja-JP" sz="1400" b="1" strike="noStrike" spc="-1" dirty="0">
                <a:solidFill>
                  <a:srgbClr val="000000"/>
                </a:solidFill>
                <a:latin typeface="UD デジタル 教科書体 NK-R"/>
                <a:ea typeface="UD デジタル 教科書体 NK-R"/>
              </a:rPr>
              <a:t>ひとり運営で</a:t>
            </a:r>
            <a:r>
              <a:rPr lang="en-US" altLang="ja-JP" sz="1400" b="1" strike="noStrike" spc="-1" dirty="0">
                <a:solidFill>
                  <a:srgbClr val="000000"/>
                </a:solidFill>
                <a:latin typeface="UD デジタル 教科書体 NK-R"/>
                <a:ea typeface="UD デジタル 教科書体 NK-R"/>
              </a:rPr>
              <a:t>6</a:t>
            </a:r>
            <a:r>
              <a:rPr lang="ja-JP" sz="1400" b="1" strike="noStrike" spc="-1" dirty="0">
                <a:solidFill>
                  <a:srgbClr val="000000"/>
                </a:solidFill>
                <a:latin typeface="UD デジタル 教科書体 NK-R"/>
                <a:ea typeface="UD デジタル 教科書体 NK-R"/>
              </a:rPr>
              <a:t>期連続年商</a:t>
            </a:r>
            <a:r>
              <a:rPr lang="en-US" sz="1400" b="1" strike="noStrike" spc="-1" dirty="0">
                <a:solidFill>
                  <a:srgbClr val="000000"/>
                </a:solidFill>
                <a:latin typeface="UD デジタル 教科書体 NK-R"/>
                <a:ea typeface="UD デジタル 教科書体 NK-R"/>
              </a:rPr>
              <a:t>1</a:t>
            </a:r>
            <a:r>
              <a:rPr lang="ja-JP" sz="1400" b="1" strike="noStrike" spc="-1" dirty="0">
                <a:solidFill>
                  <a:srgbClr val="000000"/>
                </a:solidFill>
                <a:latin typeface="UD デジタル 教科書体 NK-R"/>
                <a:ea typeface="UD デジタル 教科書体 NK-R"/>
              </a:rPr>
              <a:t>億円達成した店主がネットショップ運営の基礎から、</a:t>
            </a:r>
            <a:endParaRPr lang="en-US" sz="1400" b="0" strike="noStrike" spc="-1" dirty="0">
              <a:solidFill>
                <a:srgbClr val="000000"/>
              </a:solidFill>
              <a:latin typeface="Arial"/>
            </a:endParaRPr>
          </a:p>
          <a:p>
            <a:pPr algn="ctr">
              <a:lnSpc>
                <a:spcPct val="100000"/>
              </a:lnSpc>
            </a:pPr>
            <a:r>
              <a:rPr lang="ja-JP" sz="1400" b="1" strike="noStrike" spc="-1" dirty="0">
                <a:solidFill>
                  <a:srgbClr val="000000"/>
                </a:solidFill>
                <a:latin typeface="UD デジタル 教科書体 NK-R"/>
                <a:ea typeface="UD デジタル 教科書体 NK-R"/>
              </a:rPr>
              <a:t>広告を活用した出稿から運用方法までトータルサポートするワークショップ</a:t>
            </a:r>
            <a:endParaRPr lang="en-US" sz="1400" b="0" strike="noStrike" spc="-1" dirty="0">
              <a:solidFill>
                <a:srgbClr val="000000"/>
              </a:solidFill>
              <a:latin typeface="Arial"/>
            </a:endParaRPr>
          </a:p>
        </p:txBody>
      </p:sp>
      <p:graphicFrame>
        <p:nvGraphicFramePr>
          <p:cNvPr id="49" name="表 9"/>
          <p:cNvGraphicFramePr/>
          <p:nvPr>
            <p:extLst>
              <p:ext uri="{D42A27DB-BD31-4B8C-83A1-F6EECF244321}">
                <p14:modId xmlns:p14="http://schemas.microsoft.com/office/powerpoint/2010/main" val="3006107742"/>
              </p:ext>
            </p:extLst>
          </p:nvPr>
        </p:nvGraphicFramePr>
        <p:xfrm>
          <a:off x="189000" y="1338481"/>
          <a:ext cx="6467400" cy="6613398"/>
        </p:xfrm>
        <a:graphic>
          <a:graphicData uri="http://schemas.openxmlformats.org/drawingml/2006/table">
            <a:tbl>
              <a:tblPr/>
              <a:tblGrid>
                <a:gridCol w="1115640">
                  <a:extLst>
                    <a:ext uri="{9D8B030D-6E8A-4147-A177-3AD203B41FA5}">
                      <a16:colId xmlns:a16="http://schemas.microsoft.com/office/drawing/2014/main" val="20000"/>
                    </a:ext>
                  </a:extLst>
                </a:gridCol>
                <a:gridCol w="3853080">
                  <a:extLst>
                    <a:ext uri="{9D8B030D-6E8A-4147-A177-3AD203B41FA5}">
                      <a16:colId xmlns:a16="http://schemas.microsoft.com/office/drawing/2014/main" val="20001"/>
                    </a:ext>
                  </a:extLst>
                </a:gridCol>
                <a:gridCol w="1498680">
                  <a:extLst>
                    <a:ext uri="{9D8B030D-6E8A-4147-A177-3AD203B41FA5}">
                      <a16:colId xmlns:a16="http://schemas.microsoft.com/office/drawing/2014/main" val="20002"/>
                    </a:ext>
                  </a:extLst>
                </a:gridCol>
              </a:tblGrid>
              <a:tr h="1363709">
                <a:tc>
                  <a:txBody>
                    <a:bodyPr/>
                    <a:lstStyle/>
                    <a:p>
                      <a:pPr>
                        <a:lnSpc>
                          <a:spcPct val="100000"/>
                        </a:lnSpc>
                      </a:pPr>
                      <a:r>
                        <a:rPr lang="en-US" sz="1200" b="1" strike="noStrike" spc="-1" dirty="0">
                          <a:solidFill>
                            <a:srgbClr val="FFFFFF"/>
                          </a:solidFill>
                          <a:latin typeface="UD デジタル 教科書体 NK-R"/>
                          <a:ea typeface="UD デジタル 教科書体 NK-R"/>
                        </a:rPr>
                        <a:t>1. </a:t>
                      </a:r>
                      <a:r>
                        <a:rPr lang="ja-JP" sz="1200" b="1" strike="noStrike" spc="-1" dirty="0">
                          <a:solidFill>
                            <a:srgbClr val="FFFFFF"/>
                          </a:solidFill>
                          <a:latin typeface="UD デジタル 教科書体 NK-R"/>
                          <a:ea typeface="UD デジタル 教科書体 NK-R"/>
                        </a:rPr>
                        <a:t>日時</a:t>
                      </a:r>
                      <a:endParaRPr lang="en-US" sz="1200" b="0" strike="noStrike" spc="-1" dirty="0">
                        <a:solidFill>
                          <a:srgbClr val="000000"/>
                        </a:solidFill>
                        <a:latin typeface="Arial"/>
                      </a:endParaRPr>
                    </a:p>
                    <a:p>
                      <a:pPr>
                        <a:lnSpc>
                          <a:spcPct val="100000"/>
                        </a:lnSpc>
                      </a:pPr>
                      <a:r>
                        <a:rPr lang="ja-JP" sz="1200" b="1" strike="noStrike" spc="-1" dirty="0">
                          <a:solidFill>
                            <a:srgbClr val="FFFFFF"/>
                          </a:solidFill>
                          <a:latin typeface="UD デジタル 教科書体 NK-R"/>
                          <a:ea typeface="UD デジタル 教科書体 NK-R"/>
                        </a:rPr>
                        <a:t>　　（全</a:t>
                      </a:r>
                      <a:r>
                        <a:rPr lang="en-US" sz="1200" b="1" strike="noStrike" spc="-1" dirty="0">
                          <a:solidFill>
                            <a:srgbClr val="FFFFFF"/>
                          </a:solidFill>
                          <a:latin typeface="UD デジタル 教科書体 NK-R"/>
                          <a:ea typeface="UD デジタル 教科書体 NK-R"/>
                        </a:rPr>
                        <a:t>8</a:t>
                      </a:r>
                      <a:r>
                        <a:rPr lang="ja-JP" sz="1200" b="1" strike="noStrike" spc="-1" dirty="0">
                          <a:solidFill>
                            <a:srgbClr val="FFFFFF"/>
                          </a:solidFill>
                          <a:latin typeface="UD デジタル 教科書体 NK-R"/>
                          <a:ea typeface="UD デジタル 教科書体 NK-R"/>
                        </a:rPr>
                        <a:t>回）</a:t>
                      </a:r>
                      <a:endParaRPr lang="en-US" sz="1200" b="0" strike="noStrike" spc="-1" dirty="0">
                        <a:solidFill>
                          <a:srgbClr val="000000"/>
                        </a:solidFill>
                        <a:latin typeface="Arial"/>
                      </a:endParaRPr>
                    </a:p>
                    <a:p>
                      <a:pPr>
                        <a:lnSpc>
                          <a:spcPct val="100000"/>
                        </a:lnSpc>
                      </a:pPr>
                      <a:r>
                        <a:rPr lang="ja-JP" sz="1200" b="1" strike="noStrike" spc="-1" dirty="0">
                          <a:solidFill>
                            <a:srgbClr val="FFFFFF"/>
                          </a:solidFill>
                          <a:latin typeface="UD デジタル 教科書体 NK-R"/>
                          <a:ea typeface="UD デジタル 教科書体 NK-R"/>
                        </a:rPr>
                        <a:t>　　</a:t>
                      </a:r>
                      <a:endParaRPr lang="en-US" sz="1200" b="0" strike="noStrike" spc="-1" dirty="0">
                        <a:solidFill>
                          <a:srgbClr val="000000"/>
                        </a:solidFill>
                        <a:latin typeface="Arial"/>
                      </a:endParaRPr>
                    </a:p>
                  </a:txBody>
                  <a:tcP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808080"/>
                    </a:solidFill>
                  </a:tcPr>
                </a:tc>
                <a:tc gridSpan="2">
                  <a:txBody>
                    <a:bodyPr/>
                    <a:lstStyle/>
                    <a:p>
                      <a:pPr>
                        <a:lnSpc>
                          <a:spcPct val="100000"/>
                        </a:lnSpc>
                      </a:pPr>
                      <a:r>
                        <a:rPr lang="en-US" sz="1100" b="0" strike="noStrike" spc="-1" dirty="0">
                          <a:solidFill>
                            <a:srgbClr val="000000"/>
                          </a:solidFill>
                          <a:latin typeface="UD デジタル 教科書体 NK-R"/>
                          <a:ea typeface="UD デジタル 教科書体 NK-R"/>
                        </a:rPr>
                        <a:t>1</a:t>
                      </a:r>
                      <a:r>
                        <a:rPr lang="ja-JP" sz="1100" b="0" strike="noStrike" spc="-1" dirty="0">
                          <a:solidFill>
                            <a:srgbClr val="000000"/>
                          </a:solidFill>
                          <a:latin typeface="UD デジタル 教科書体 NK-R"/>
                          <a:ea typeface="UD デジタル 教科書体 NK-R"/>
                        </a:rPr>
                        <a:t>回目 </a:t>
                      </a:r>
                      <a:r>
                        <a:rPr lang="en-US" sz="1100" b="0" strike="noStrike" spc="-1" dirty="0">
                          <a:solidFill>
                            <a:srgbClr val="000000"/>
                          </a:solidFill>
                          <a:latin typeface="UD デジタル 教科書体 NK-R"/>
                          <a:ea typeface="UD デジタル 教科書体 NK-R"/>
                        </a:rPr>
                        <a:t>08</a:t>
                      </a:r>
                      <a:r>
                        <a:rPr 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21</a:t>
                      </a:r>
                      <a:r>
                        <a:rPr lang="ja-JP" sz="1100" b="0" strike="noStrike" spc="-1" dirty="0">
                          <a:solidFill>
                            <a:srgbClr val="000000"/>
                          </a:solidFill>
                          <a:latin typeface="UD デジタル 教科書体 NK-R"/>
                          <a:ea typeface="UD デジタル 教科書体 NK-R"/>
                        </a:rPr>
                        <a:t>日</a:t>
                      </a:r>
                      <a:r>
                        <a:rPr lang="en-US" sz="1100" b="0" strike="noStrike" spc="-1" dirty="0">
                          <a:solidFill>
                            <a:srgbClr val="000000"/>
                          </a:solidFill>
                          <a:latin typeface="UD デジタル 教科書体 NK-R"/>
                          <a:ea typeface="UD デジタル 教科書体 NK-R"/>
                        </a:rPr>
                        <a:t>(</a:t>
                      </a:r>
                      <a:r>
                        <a:rPr lang="ja-JP" sz="1100" b="0" strike="noStrike" spc="-1" dirty="0">
                          <a:solidFill>
                            <a:srgbClr val="000000"/>
                          </a:solidFill>
                          <a:latin typeface="UD デジタル 教科書体 NK-R"/>
                          <a:ea typeface="UD デジタル 教科書体 NK-R"/>
                        </a:rPr>
                        <a:t>水</a:t>
                      </a:r>
                      <a:r>
                        <a:rPr lang="en-US" sz="1100" b="0" strike="noStrike" spc="-1" dirty="0">
                          <a:solidFill>
                            <a:srgbClr val="000000"/>
                          </a:solidFill>
                          <a:latin typeface="UD デジタル 教科書体 NK-R"/>
                          <a:ea typeface="UD デジタル 教科書体 NK-R"/>
                        </a:rPr>
                        <a:t>) 17:00-18:30</a:t>
                      </a:r>
                      <a:endParaRPr lang="en-US" sz="1100" b="0" strike="noStrike" spc="-1" dirty="0">
                        <a:solidFill>
                          <a:srgbClr val="000000"/>
                        </a:solidFill>
                        <a:latin typeface="Arial"/>
                      </a:endParaRPr>
                    </a:p>
                    <a:p>
                      <a:pPr>
                        <a:lnSpc>
                          <a:spcPct val="100000"/>
                        </a:lnSpc>
                      </a:pPr>
                      <a:r>
                        <a:rPr lang="en-US" sz="1100" b="0" strike="noStrike" spc="-1" dirty="0">
                          <a:solidFill>
                            <a:srgbClr val="000000"/>
                          </a:solidFill>
                          <a:latin typeface="UD デジタル 教科書体 NK-R"/>
                          <a:ea typeface="UD デジタル 教科書体 NK-R"/>
                        </a:rPr>
                        <a:t>2</a:t>
                      </a:r>
                      <a:r>
                        <a:rPr lang="ja-JP" sz="1100" b="0" strike="noStrike" spc="-1" dirty="0">
                          <a:solidFill>
                            <a:srgbClr val="000000"/>
                          </a:solidFill>
                          <a:latin typeface="UD デジタル 教科書体 NK-R"/>
                          <a:ea typeface="UD デジタル 教科書体 NK-R"/>
                        </a:rPr>
                        <a:t>回目 </a:t>
                      </a:r>
                      <a:r>
                        <a:rPr lang="en-US" sz="1100" b="0" strike="noStrike" spc="-1" dirty="0">
                          <a:solidFill>
                            <a:srgbClr val="000000"/>
                          </a:solidFill>
                          <a:latin typeface="UD デジタル 教科書体 NK-R"/>
                          <a:ea typeface="UD デジタル 教科書体 NK-R"/>
                        </a:rPr>
                        <a:t>08</a:t>
                      </a:r>
                      <a:r>
                        <a:rPr 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28</a:t>
                      </a:r>
                      <a:r>
                        <a:rPr lang="ja-JP" sz="1100" b="0" strike="noStrike" spc="-1" dirty="0">
                          <a:solidFill>
                            <a:srgbClr val="000000"/>
                          </a:solidFill>
                          <a:latin typeface="UD デジタル 教科書体 NK-R"/>
                          <a:ea typeface="UD デジタル 教科書体 NK-R"/>
                        </a:rPr>
                        <a:t>日</a:t>
                      </a:r>
                      <a:r>
                        <a:rPr lang="en-US" sz="1100" b="0" strike="noStrike" spc="-1" dirty="0">
                          <a:solidFill>
                            <a:srgbClr val="000000"/>
                          </a:solidFill>
                          <a:latin typeface="UD デジタル 教科書体 NK-R"/>
                          <a:ea typeface="UD デジタル 教科書体 NK-R"/>
                        </a:rPr>
                        <a:t>(</a:t>
                      </a:r>
                      <a:r>
                        <a:rPr lang="ja-JP" sz="1100" b="0" strike="noStrike" spc="-1" dirty="0">
                          <a:solidFill>
                            <a:srgbClr val="000000"/>
                          </a:solidFill>
                          <a:latin typeface="UD デジタル 教科書体 NK-R"/>
                          <a:ea typeface="UD デジタル 教科書体 NK-R"/>
                        </a:rPr>
                        <a:t>水</a:t>
                      </a:r>
                      <a:r>
                        <a:rPr lang="en-US" sz="1100" b="0" strike="noStrike" spc="-1" dirty="0">
                          <a:solidFill>
                            <a:srgbClr val="000000"/>
                          </a:solidFill>
                          <a:latin typeface="UD デジタル 教科書体 NK-R"/>
                          <a:ea typeface="UD デジタル 教科書体 NK-R"/>
                        </a:rPr>
                        <a:t>) 17:00-18:30</a:t>
                      </a:r>
                      <a:endParaRPr lang="en-US" sz="1100" b="0" strike="noStrike" spc="-1" dirty="0">
                        <a:solidFill>
                          <a:srgbClr val="000000"/>
                        </a:solidFill>
                        <a:latin typeface="Arial"/>
                      </a:endParaRPr>
                    </a:p>
                    <a:p>
                      <a:pPr>
                        <a:lnSpc>
                          <a:spcPct val="100000"/>
                        </a:lnSpc>
                      </a:pPr>
                      <a:r>
                        <a:rPr lang="en-US" sz="1100" b="0" strike="noStrike" spc="-1" dirty="0">
                          <a:solidFill>
                            <a:srgbClr val="000000"/>
                          </a:solidFill>
                          <a:latin typeface="UD デジタル 教科書体 NK-R"/>
                          <a:ea typeface="UD デジタル 教科書体 NK-R"/>
                        </a:rPr>
                        <a:t>3</a:t>
                      </a:r>
                      <a:r>
                        <a:rPr lang="ja-JP" sz="1100" b="0" strike="noStrike" spc="-1" dirty="0">
                          <a:solidFill>
                            <a:srgbClr val="000000"/>
                          </a:solidFill>
                          <a:latin typeface="UD デジタル 教科書体 NK-R"/>
                          <a:ea typeface="UD デジタル 教科書体 NK-R"/>
                        </a:rPr>
                        <a:t>回目 </a:t>
                      </a:r>
                      <a:r>
                        <a:rPr lang="en-US" sz="1100" b="0" strike="noStrike" spc="-1" dirty="0">
                          <a:solidFill>
                            <a:srgbClr val="000000"/>
                          </a:solidFill>
                          <a:latin typeface="UD デジタル 教科書体 NK-R"/>
                          <a:ea typeface="UD デジタル 教科書体 NK-R"/>
                        </a:rPr>
                        <a:t>09</a:t>
                      </a:r>
                      <a:r>
                        <a:rPr 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04</a:t>
                      </a:r>
                      <a:r>
                        <a:rPr lang="ja-JP" sz="1100" b="0" strike="noStrike" spc="-1" dirty="0">
                          <a:solidFill>
                            <a:srgbClr val="000000"/>
                          </a:solidFill>
                          <a:latin typeface="UD デジタル 教科書体 NK-R"/>
                          <a:ea typeface="UD デジタル 教科書体 NK-R"/>
                        </a:rPr>
                        <a:t>日</a:t>
                      </a:r>
                      <a:r>
                        <a:rPr lang="en-US" sz="1100" b="0" strike="noStrike" spc="-1" dirty="0">
                          <a:solidFill>
                            <a:srgbClr val="000000"/>
                          </a:solidFill>
                          <a:latin typeface="UD デジタル 教科書体 NK-R"/>
                          <a:ea typeface="UD デジタル 教科書体 NK-R"/>
                        </a:rPr>
                        <a:t>(</a:t>
                      </a:r>
                      <a:r>
                        <a:rPr lang="ja-JP" sz="1100" b="0" strike="noStrike" spc="-1" dirty="0">
                          <a:solidFill>
                            <a:srgbClr val="000000"/>
                          </a:solidFill>
                          <a:latin typeface="UD デジタル 教科書体 NK-R"/>
                          <a:ea typeface="UD デジタル 教科書体 NK-R"/>
                        </a:rPr>
                        <a:t>水</a:t>
                      </a:r>
                      <a:r>
                        <a:rPr lang="en-US" sz="1100" b="0" strike="noStrike" spc="-1" dirty="0">
                          <a:solidFill>
                            <a:srgbClr val="000000"/>
                          </a:solidFill>
                          <a:latin typeface="UD デジタル 教科書体 NK-R"/>
                          <a:ea typeface="UD デジタル 教科書体 NK-R"/>
                        </a:rPr>
                        <a:t>) 17:00-18:30</a:t>
                      </a:r>
                      <a:endParaRPr lang="en-US" sz="1100" b="0" strike="noStrike" spc="-1" dirty="0">
                        <a:solidFill>
                          <a:srgbClr val="000000"/>
                        </a:solidFill>
                        <a:latin typeface="Arial"/>
                      </a:endParaRPr>
                    </a:p>
                    <a:p>
                      <a:pPr>
                        <a:lnSpc>
                          <a:spcPct val="100000"/>
                        </a:lnSpc>
                      </a:pPr>
                      <a:r>
                        <a:rPr lang="en-US" sz="1100" b="0" strike="noStrike" spc="-1" dirty="0">
                          <a:solidFill>
                            <a:srgbClr val="000000"/>
                          </a:solidFill>
                          <a:latin typeface="UD デジタル 教科書体 NK-R"/>
                          <a:ea typeface="UD デジタル 教科書体 NK-R"/>
                        </a:rPr>
                        <a:t>4</a:t>
                      </a:r>
                      <a:r>
                        <a:rPr lang="ja-JP" sz="1100" b="0" strike="noStrike" spc="-1" dirty="0">
                          <a:solidFill>
                            <a:srgbClr val="000000"/>
                          </a:solidFill>
                          <a:latin typeface="UD デジタル 教科書体 NK-R"/>
                          <a:ea typeface="UD デジタル 教科書体 NK-R"/>
                        </a:rPr>
                        <a:t>回目 </a:t>
                      </a:r>
                      <a:r>
                        <a:rPr lang="en-US" sz="1100" b="0" strike="noStrike" spc="-1" dirty="0">
                          <a:solidFill>
                            <a:srgbClr val="000000"/>
                          </a:solidFill>
                          <a:latin typeface="UD デジタル 教科書体 NK-R"/>
                          <a:ea typeface="UD デジタル 教科書体 NK-R"/>
                        </a:rPr>
                        <a:t>09</a:t>
                      </a:r>
                      <a:r>
                        <a:rPr 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11</a:t>
                      </a:r>
                      <a:r>
                        <a:rPr lang="ja-JP" sz="1100" b="0" strike="noStrike" spc="-1" dirty="0">
                          <a:solidFill>
                            <a:srgbClr val="000000"/>
                          </a:solidFill>
                          <a:latin typeface="UD デジタル 教科書体 NK-R"/>
                          <a:ea typeface="UD デジタル 教科書体 NK-R"/>
                        </a:rPr>
                        <a:t>日</a:t>
                      </a:r>
                      <a:r>
                        <a:rPr lang="en-US" sz="1100" b="0" strike="noStrike" spc="-1" dirty="0">
                          <a:solidFill>
                            <a:srgbClr val="000000"/>
                          </a:solidFill>
                          <a:latin typeface="UD デジタル 教科書体 NK-R"/>
                          <a:ea typeface="UD デジタル 教科書体 NK-R"/>
                        </a:rPr>
                        <a:t>(</a:t>
                      </a:r>
                      <a:r>
                        <a:rPr lang="ja-JP" sz="1100" b="0" strike="noStrike" spc="-1" dirty="0">
                          <a:solidFill>
                            <a:srgbClr val="000000"/>
                          </a:solidFill>
                          <a:latin typeface="UD デジタル 教科書体 NK-R"/>
                          <a:ea typeface="UD デジタル 教科書体 NK-R"/>
                        </a:rPr>
                        <a:t>水</a:t>
                      </a:r>
                      <a:r>
                        <a:rPr lang="en-US" sz="1100" b="0" strike="noStrike" spc="-1" dirty="0">
                          <a:solidFill>
                            <a:srgbClr val="000000"/>
                          </a:solidFill>
                          <a:latin typeface="UD デジタル 教科書体 NK-R"/>
                          <a:ea typeface="UD デジタル 教科書体 NK-R"/>
                        </a:rPr>
                        <a:t>) 17:00-18:30</a:t>
                      </a:r>
                      <a:endParaRPr lang="en-US" sz="1100" b="0" strike="noStrike" spc="-1" dirty="0">
                        <a:solidFill>
                          <a:srgbClr val="000000"/>
                        </a:solidFill>
                        <a:latin typeface="Arial"/>
                      </a:endParaRPr>
                    </a:p>
                    <a:p>
                      <a:pPr>
                        <a:lnSpc>
                          <a:spcPct val="100000"/>
                        </a:lnSpc>
                      </a:pPr>
                      <a:r>
                        <a:rPr lang="en-US" sz="1100" b="0" strike="noStrike" spc="-1" dirty="0">
                          <a:solidFill>
                            <a:srgbClr val="000000"/>
                          </a:solidFill>
                          <a:latin typeface="UD デジタル 教科書体 NK-R"/>
                          <a:ea typeface="UD デジタル 教科書体 NK-R"/>
                        </a:rPr>
                        <a:t>5</a:t>
                      </a:r>
                      <a:r>
                        <a:rPr lang="ja-JP" sz="1100" b="0" strike="noStrike" spc="-1" dirty="0">
                          <a:solidFill>
                            <a:srgbClr val="000000"/>
                          </a:solidFill>
                          <a:latin typeface="UD デジタル 教科書体 NK-R"/>
                          <a:ea typeface="UD デジタル 教科書体 NK-R"/>
                        </a:rPr>
                        <a:t>回目 </a:t>
                      </a:r>
                      <a:r>
                        <a:rPr lang="en-US" altLang="ja-JP" sz="1100" b="0" strike="noStrike" spc="-1" dirty="0">
                          <a:solidFill>
                            <a:srgbClr val="000000"/>
                          </a:solidFill>
                          <a:latin typeface="UD デジタル 教科書体 NK-R"/>
                          <a:ea typeface="UD デジタル 教科書体 NK-R"/>
                        </a:rPr>
                        <a:t>09</a:t>
                      </a:r>
                      <a:r>
                        <a:rPr 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18</a:t>
                      </a:r>
                      <a:r>
                        <a:rPr lang="ja-JP" sz="1100" b="0" strike="noStrike" spc="-1" dirty="0">
                          <a:solidFill>
                            <a:srgbClr val="000000"/>
                          </a:solidFill>
                          <a:latin typeface="UD デジタル 教科書体 NK-R"/>
                          <a:ea typeface="UD デジタル 教科書体 NK-R"/>
                        </a:rPr>
                        <a:t>日</a:t>
                      </a:r>
                      <a:r>
                        <a:rPr lang="en-US" sz="1100" b="0" strike="noStrike" spc="-1" dirty="0">
                          <a:solidFill>
                            <a:srgbClr val="000000"/>
                          </a:solidFill>
                          <a:latin typeface="UD デジタル 教科書体 NK-R"/>
                          <a:ea typeface="UD デジタル 教科書体 NK-R"/>
                        </a:rPr>
                        <a:t>(</a:t>
                      </a:r>
                      <a:r>
                        <a:rPr lang="ja-JP" sz="1100" b="0" strike="noStrike" spc="-1" dirty="0">
                          <a:solidFill>
                            <a:srgbClr val="000000"/>
                          </a:solidFill>
                          <a:latin typeface="UD デジタル 教科書体 NK-R"/>
                          <a:ea typeface="UD デジタル 教科書体 NK-R"/>
                        </a:rPr>
                        <a:t>水</a:t>
                      </a:r>
                      <a:r>
                        <a:rPr lang="en-US" sz="1100" b="0" strike="noStrike" spc="-1" dirty="0">
                          <a:solidFill>
                            <a:srgbClr val="000000"/>
                          </a:solidFill>
                          <a:latin typeface="UD デジタル 教科書体 NK-R"/>
                          <a:ea typeface="UD デジタル 教科書体 NK-R"/>
                        </a:rPr>
                        <a:t>) 17:00-18:30</a:t>
                      </a:r>
                      <a:endParaRPr lang="en-US" sz="1100" b="0" strike="noStrike" spc="-1" dirty="0">
                        <a:solidFill>
                          <a:srgbClr val="000000"/>
                        </a:solidFill>
                        <a:latin typeface="Arial"/>
                      </a:endParaRPr>
                    </a:p>
                    <a:p>
                      <a:pPr>
                        <a:lnSpc>
                          <a:spcPct val="100000"/>
                        </a:lnSpc>
                      </a:pPr>
                      <a:r>
                        <a:rPr lang="en-US" sz="1100" b="0" strike="noStrike" spc="-1" dirty="0">
                          <a:solidFill>
                            <a:srgbClr val="000000"/>
                          </a:solidFill>
                          <a:latin typeface="UD デジタル 教科書体 NK-R"/>
                          <a:ea typeface="UD デジタル 教科書体 NK-R"/>
                        </a:rPr>
                        <a:t>6</a:t>
                      </a:r>
                      <a:r>
                        <a:rPr lang="ja-JP" sz="1100" b="0" strike="noStrike" spc="-1" dirty="0">
                          <a:solidFill>
                            <a:srgbClr val="000000"/>
                          </a:solidFill>
                          <a:latin typeface="UD デジタル 教科書体 NK-R"/>
                          <a:ea typeface="UD デジタル 教科書体 NK-R"/>
                        </a:rPr>
                        <a:t>回目 </a:t>
                      </a:r>
                      <a:r>
                        <a:rPr lang="en-US" sz="1100" b="0" strike="noStrike" spc="-1" dirty="0">
                          <a:solidFill>
                            <a:srgbClr val="000000"/>
                          </a:solidFill>
                          <a:latin typeface="UD デジタル 教科書体 NK-R"/>
                          <a:ea typeface="UD デジタル 教科書体 NK-R"/>
                        </a:rPr>
                        <a:t>10</a:t>
                      </a:r>
                      <a:r>
                        <a:rPr 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02</a:t>
                      </a:r>
                      <a:r>
                        <a:rPr lang="ja-JP" sz="1100" b="0" strike="noStrike" spc="-1" dirty="0">
                          <a:solidFill>
                            <a:srgbClr val="000000"/>
                          </a:solidFill>
                          <a:latin typeface="UD デジタル 教科書体 NK-R"/>
                          <a:ea typeface="UD デジタル 教科書体 NK-R"/>
                        </a:rPr>
                        <a:t>日</a:t>
                      </a:r>
                      <a:r>
                        <a:rPr lang="en-US" sz="1100" b="0" strike="noStrike" spc="-1" dirty="0">
                          <a:solidFill>
                            <a:srgbClr val="000000"/>
                          </a:solidFill>
                          <a:latin typeface="UD デジタル 教科書体 NK-R"/>
                          <a:ea typeface="UD デジタル 教科書体 NK-R"/>
                        </a:rPr>
                        <a:t>(</a:t>
                      </a:r>
                      <a:r>
                        <a:rPr lang="ja-JP" sz="1100" b="0" strike="noStrike" spc="-1" dirty="0">
                          <a:solidFill>
                            <a:srgbClr val="000000"/>
                          </a:solidFill>
                          <a:latin typeface="UD デジタル 教科書体 NK-R"/>
                          <a:ea typeface="UD デジタル 教科書体 NK-R"/>
                        </a:rPr>
                        <a:t>水</a:t>
                      </a:r>
                      <a:r>
                        <a:rPr lang="en-US" sz="1100" b="0" strike="noStrike" spc="-1" dirty="0">
                          <a:solidFill>
                            <a:srgbClr val="000000"/>
                          </a:solidFill>
                          <a:latin typeface="UD デジタル 教科書体 NK-R"/>
                          <a:ea typeface="UD デジタル 教科書体 NK-R"/>
                        </a:rPr>
                        <a:t>) 17:00-18:30</a:t>
                      </a:r>
                      <a:endParaRPr lang="en-US" sz="1100" b="0" strike="noStrike" spc="-1" dirty="0">
                        <a:solidFill>
                          <a:srgbClr val="000000"/>
                        </a:solidFill>
                        <a:latin typeface="Arial"/>
                      </a:endParaRPr>
                    </a:p>
                    <a:p>
                      <a:pPr>
                        <a:lnSpc>
                          <a:spcPct val="100000"/>
                        </a:lnSpc>
                      </a:pPr>
                      <a:r>
                        <a:rPr lang="en-US" sz="1100" b="0" strike="noStrike" spc="-1" dirty="0">
                          <a:solidFill>
                            <a:srgbClr val="000000"/>
                          </a:solidFill>
                          <a:latin typeface="UD デジタル 教科書体 NK-R"/>
                          <a:ea typeface="UD デジタル 教科書体 NK-R"/>
                        </a:rPr>
                        <a:t>7</a:t>
                      </a:r>
                      <a:r>
                        <a:rPr lang="ja-JP" sz="1100" b="0" strike="noStrike" spc="-1" dirty="0">
                          <a:solidFill>
                            <a:srgbClr val="000000"/>
                          </a:solidFill>
                          <a:latin typeface="UD デジタル 教科書体 NK-R"/>
                          <a:ea typeface="UD デジタル 教科書体 NK-R"/>
                        </a:rPr>
                        <a:t>回目 </a:t>
                      </a:r>
                      <a:r>
                        <a:rPr lang="en-US" sz="1100" b="0" strike="noStrike" spc="-1" dirty="0">
                          <a:solidFill>
                            <a:srgbClr val="000000"/>
                          </a:solidFill>
                          <a:latin typeface="UD デジタル 教科書体 NK-R"/>
                          <a:ea typeface="UD デジタル 教科書体 NK-R"/>
                        </a:rPr>
                        <a:t>10</a:t>
                      </a:r>
                      <a:r>
                        <a:rPr 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09</a:t>
                      </a:r>
                      <a:r>
                        <a:rPr lang="ja-JP" sz="1100" b="0" strike="noStrike" spc="-1" dirty="0">
                          <a:solidFill>
                            <a:srgbClr val="000000"/>
                          </a:solidFill>
                          <a:latin typeface="UD デジタル 教科書体 NK-R"/>
                          <a:ea typeface="UD デジタル 教科書体 NK-R"/>
                        </a:rPr>
                        <a:t>日</a:t>
                      </a:r>
                      <a:r>
                        <a:rPr lang="en-US" sz="1100" b="0" strike="noStrike" spc="-1" dirty="0">
                          <a:solidFill>
                            <a:srgbClr val="000000"/>
                          </a:solidFill>
                          <a:latin typeface="UD デジタル 教科書体 NK-R"/>
                          <a:ea typeface="UD デジタル 教科書体 NK-R"/>
                        </a:rPr>
                        <a:t>(</a:t>
                      </a:r>
                      <a:r>
                        <a:rPr lang="ja-JP" sz="1100" b="0" strike="noStrike" spc="-1" dirty="0">
                          <a:solidFill>
                            <a:srgbClr val="000000"/>
                          </a:solidFill>
                          <a:latin typeface="UD デジタル 教科書体 NK-R"/>
                          <a:ea typeface="UD デジタル 教科書体 NK-R"/>
                        </a:rPr>
                        <a:t>水</a:t>
                      </a:r>
                      <a:r>
                        <a:rPr lang="en-US" sz="1100" b="0" strike="noStrike" spc="-1" dirty="0">
                          <a:solidFill>
                            <a:srgbClr val="000000"/>
                          </a:solidFill>
                          <a:latin typeface="UD デジタル 教科書体 NK-R"/>
                          <a:ea typeface="UD デジタル 教科書体 NK-R"/>
                        </a:rPr>
                        <a:t>) 17:00-18:30</a:t>
                      </a:r>
                      <a:endParaRPr lang="en-US" sz="1100" b="0" strike="noStrike" spc="-1" dirty="0">
                        <a:solidFill>
                          <a:srgbClr val="000000"/>
                        </a:solidFill>
                        <a:latin typeface="Arial"/>
                      </a:endParaRPr>
                    </a:p>
                    <a:p>
                      <a:pPr>
                        <a:lnSpc>
                          <a:spcPct val="100000"/>
                        </a:lnSpc>
                      </a:pPr>
                      <a:r>
                        <a:rPr lang="en-US" sz="1100" b="0" strike="noStrike" spc="-1" dirty="0">
                          <a:solidFill>
                            <a:srgbClr val="000000"/>
                          </a:solidFill>
                          <a:latin typeface="UD デジタル 教科書体 NK-R"/>
                          <a:ea typeface="UD デジタル 教科書体 NK-R"/>
                        </a:rPr>
                        <a:t>8</a:t>
                      </a:r>
                      <a:r>
                        <a:rPr lang="ja-JP" sz="1100" b="0" strike="noStrike" spc="-1" dirty="0">
                          <a:solidFill>
                            <a:srgbClr val="000000"/>
                          </a:solidFill>
                          <a:latin typeface="UD デジタル 教科書体 NK-R"/>
                          <a:ea typeface="UD デジタル 教科書体 NK-R"/>
                        </a:rPr>
                        <a:t>回目 </a:t>
                      </a:r>
                      <a:r>
                        <a:rPr lang="en-US" sz="1100" b="0" strike="noStrike" spc="-1" dirty="0">
                          <a:solidFill>
                            <a:srgbClr val="000000"/>
                          </a:solidFill>
                          <a:latin typeface="UD デジタル 教科書体 NK-R"/>
                          <a:ea typeface="UD デジタル 教科書体 NK-R"/>
                        </a:rPr>
                        <a:t>10</a:t>
                      </a:r>
                      <a:r>
                        <a:rPr lang="ja-JP" sz="1100" b="0" strike="noStrike" spc="-1" dirty="0">
                          <a:solidFill>
                            <a:srgbClr val="000000"/>
                          </a:solidFill>
                          <a:latin typeface="UD デジタル 教科書体 NK-R"/>
                          <a:ea typeface="UD デジタル 教科書体 NK-R"/>
                        </a:rPr>
                        <a:t>月</a:t>
                      </a:r>
                      <a:r>
                        <a:rPr lang="en-US" sz="1100" b="0" strike="noStrike" spc="-1" dirty="0">
                          <a:solidFill>
                            <a:srgbClr val="000000"/>
                          </a:solidFill>
                          <a:latin typeface="UD デジタル 教科書体 NK-R"/>
                          <a:ea typeface="UD デジタル 教科書体 NK-R"/>
                        </a:rPr>
                        <a:t>23</a:t>
                      </a:r>
                      <a:r>
                        <a:rPr lang="ja-JP" sz="1100" b="0" strike="noStrike" spc="-1" dirty="0">
                          <a:solidFill>
                            <a:srgbClr val="000000"/>
                          </a:solidFill>
                          <a:latin typeface="UD デジタル 教科書体 NK-R"/>
                          <a:ea typeface="UD デジタル 教科書体 NK-R"/>
                        </a:rPr>
                        <a:t>日</a:t>
                      </a:r>
                      <a:r>
                        <a:rPr lang="en-US" sz="1100" b="0" strike="noStrike" spc="-1" dirty="0">
                          <a:solidFill>
                            <a:srgbClr val="000000"/>
                          </a:solidFill>
                          <a:latin typeface="UD デジタル 教科書体 NK-R"/>
                          <a:ea typeface="UD デジタル 教科書体 NK-R"/>
                        </a:rPr>
                        <a:t>(</a:t>
                      </a:r>
                      <a:r>
                        <a:rPr lang="ja-JP" sz="1100" b="0" strike="noStrike" spc="-1" dirty="0">
                          <a:solidFill>
                            <a:srgbClr val="000000"/>
                          </a:solidFill>
                          <a:latin typeface="UD デジタル 教科書体 NK-R"/>
                          <a:ea typeface="UD デジタル 教科書体 NK-R"/>
                        </a:rPr>
                        <a:t>水</a:t>
                      </a:r>
                      <a:r>
                        <a:rPr lang="en-US" sz="1100" b="0" strike="noStrike" spc="-1" dirty="0">
                          <a:solidFill>
                            <a:srgbClr val="000000"/>
                          </a:solidFill>
                          <a:latin typeface="UD デジタル 教科書体 NK-R"/>
                          <a:ea typeface="UD デジタル 教科書体 NK-R"/>
                        </a:rPr>
                        <a:t>) 17:00-18:30</a:t>
                      </a:r>
                      <a:endParaRPr lang="en-US" sz="1100" b="0" strike="noStrike" spc="-1" dirty="0">
                        <a:solidFill>
                          <a:srgbClr val="000000"/>
                        </a:solidFill>
                        <a:latin typeface="Arial"/>
                      </a:endParaRPr>
                    </a:p>
                  </a:txBody>
                  <a:tcPr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rgbClr val="F2F2F2"/>
                    </a:solidFill>
                  </a:tcPr>
                </a:tc>
                <a:tc h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0"/>
                  </a:ext>
                </a:extLst>
              </a:tr>
              <a:tr h="261136">
                <a:tc>
                  <a:txBody>
                    <a:bodyPr/>
                    <a:lstStyle/>
                    <a:p>
                      <a:pPr>
                        <a:lnSpc>
                          <a:spcPct val="100000"/>
                        </a:lnSpc>
                      </a:pPr>
                      <a:r>
                        <a:rPr lang="en-US" sz="1200" b="1" strike="noStrike" spc="-1" dirty="0">
                          <a:solidFill>
                            <a:srgbClr val="FFFFFF"/>
                          </a:solidFill>
                          <a:latin typeface="UD デジタル 教科書体 NK-R"/>
                          <a:ea typeface="UD デジタル 教科書体 NK-R"/>
                        </a:rPr>
                        <a:t>2. </a:t>
                      </a:r>
                      <a:r>
                        <a:rPr lang="ja-JP" sz="1200" b="1" strike="noStrike" spc="-1" dirty="0">
                          <a:solidFill>
                            <a:srgbClr val="FFFFFF"/>
                          </a:solidFill>
                          <a:latin typeface="UD デジタル 教科書体 NK-R"/>
                          <a:ea typeface="UD デジタル 教科書体 NK-R"/>
                        </a:rPr>
                        <a:t>場所</a:t>
                      </a:r>
                      <a:endParaRPr lang="en-US" sz="1200" b="0" strike="noStrike" spc="-1" dirty="0">
                        <a:solidFill>
                          <a:srgbClr val="000000"/>
                        </a:solidFill>
                        <a:latin typeface="Arial"/>
                      </a:endParaRPr>
                    </a:p>
                  </a:txBody>
                  <a:tcP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808080"/>
                    </a:solidFill>
                  </a:tcPr>
                </a:tc>
                <a:tc gridSpan="2">
                  <a:txBody>
                    <a:bodyPr/>
                    <a:lstStyle/>
                    <a:p>
                      <a:pPr>
                        <a:lnSpc>
                          <a:spcPct val="100000"/>
                        </a:lnSpc>
                      </a:pPr>
                      <a:r>
                        <a:rPr lang="ja-JP" sz="1100" b="0" strike="noStrike" spc="-1" dirty="0">
                          <a:solidFill>
                            <a:srgbClr val="000000"/>
                          </a:solidFill>
                          <a:latin typeface="UD デジタル 教科書体 NK-R"/>
                          <a:ea typeface="UD デジタル 教科書体 NK-R"/>
                        </a:rPr>
                        <a:t>オンライン（</a:t>
                      </a:r>
                      <a:r>
                        <a:rPr lang="en-US" sz="1100" b="0" strike="noStrike" spc="-1" dirty="0">
                          <a:solidFill>
                            <a:srgbClr val="000000"/>
                          </a:solidFill>
                          <a:latin typeface="UD デジタル 教科書体 NK-R"/>
                          <a:ea typeface="UD デジタル 教科書体 NK-R"/>
                        </a:rPr>
                        <a:t>Zoom)</a:t>
                      </a:r>
                      <a:endParaRPr lang="en-US" sz="1100" b="0" strike="noStrike" spc="-1" dirty="0">
                        <a:solidFill>
                          <a:srgbClr val="000000"/>
                        </a:solidFill>
                        <a:latin typeface="Arial"/>
                      </a:endParaRPr>
                    </a:p>
                  </a:txBody>
                  <a:tcPr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rgbClr val="FFFFFF"/>
                    </a:solidFill>
                  </a:tcPr>
                </a:tc>
                <a:tc h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1"/>
                  </a:ext>
                </a:extLst>
              </a:tr>
              <a:tr h="565794">
                <a:tc>
                  <a:txBody>
                    <a:bodyPr/>
                    <a:lstStyle/>
                    <a:p>
                      <a:pPr>
                        <a:lnSpc>
                          <a:spcPct val="100000"/>
                        </a:lnSpc>
                      </a:pPr>
                      <a:r>
                        <a:rPr lang="en-US" sz="1200" b="1" strike="noStrike" spc="-1" dirty="0">
                          <a:solidFill>
                            <a:srgbClr val="FFFFFF"/>
                          </a:solidFill>
                          <a:latin typeface="UD デジタル 教科書体 NK-R"/>
                          <a:ea typeface="UD デジタル 教科書体 NK-R"/>
                        </a:rPr>
                        <a:t>3. </a:t>
                      </a:r>
                      <a:r>
                        <a:rPr lang="ja-JP" sz="1200" b="1" strike="noStrike" spc="-1" dirty="0">
                          <a:solidFill>
                            <a:srgbClr val="FFFFFF"/>
                          </a:solidFill>
                          <a:latin typeface="UD デジタル 教科書体 NK-R"/>
                          <a:ea typeface="UD デジタル 教科書体 NK-R"/>
                        </a:rPr>
                        <a:t>対象者</a:t>
                      </a:r>
                      <a:endParaRPr lang="en-US" sz="1200" b="0" strike="noStrike" spc="-1" dirty="0">
                        <a:solidFill>
                          <a:srgbClr val="000000"/>
                        </a:solidFill>
                        <a:latin typeface="Arial"/>
                      </a:endParaRPr>
                    </a:p>
                  </a:txBody>
                  <a:tcP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808080"/>
                    </a:solidFill>
                  </a:tcPr>
                </a:tc>
                <a:tc gridSpan="2">
                  <a:txBody>
                    <a:bodyPr/>
                    <a:lstStyle/>
                    <a:p>
                      <a:pPr>
                        <a:lnSpc>
                          <a:spcPct val="100000"/>
                        </a:lnSpc>
                      </a:pPr>
                      <a:r>
                        <a:rPr lang="ja-JP" altLang="en-US" sz="1100" b="0" strike="noStrike" spc="-1" dirty="0">
                          <a:solidFill>
                            <a:srgbClr val="000000"/>
                          </a:solidFill>
                          <a:latin typeface="UD デジタル 教科書体 NK-R"/>
                          <a:ea typeface="UD デジタル 教科書体 NK-R"/>
                        </a:rPr>
                        <a:t>・自者</a:t>
                      </a:r>
                      <a:r>
                        <a:rPr lang="en-US" altLang="ja-JP" sz="1100" b="0" strike="noStrike" spc="-1" dirty="0">
                          <a:solidFill>
                            <a:srgbClr val="000000"/>
                          </a:solidFill>
                          <a:latin typeface="UD デジタル 教科書体 NK-R"/>
                          <a:ea typeface="UD デジタル 教科書体 NK-R"/>
                        </a:rPr>
                        <a:t>EC</a:t>
                      </a:r>
                      <a:r>
                        <a:rPr lang="ja-JP" altLang="en-US" sz="1100" b="0" strike="noStrike" spc="-1" dirty="0">
                          <a:solidFill>
                            <a:srgbClr val="000000"/>
                          </a:solidFill>
                          <a:latin typeface="UD デジタル 教科書体 NK-R"/>
                          <a:ea typeface="UD デジタル 教科書体 NK-R"/>
                        </a:rPr>
                        <a:t>を構築しているもしくはする予定の小売業または製造業事業者</a:t>
                      </a:r>
                      <a:br>
                        <a:rPr lang="en-US" altLang="ja-JP" sz="1100" b="0" strike="noStrike" spc="-1" dirty="0">
                          <a:solidFill>
                            <a:srgbClr val="000000"/>
                          </a:solidFill>
                          <a:latin typeface="UD デジタル 教科書体 NK-R"/>
                          <a:ea typeface="UD デジタル 教科書体 NK-R"/>
                        </a:rPr>
                      </a:br>
                      <a:r>
                        <a:rPr lang="ja-JP" altLang="en-US" sz="1100" b="0" strike="noStrike" spc="-1" dirty="0">
                          <a:solidFill>
                            <a:srgbClr val="000000"/>
                          </a:solidFill>
                          <a:latin typeface="UD デジタル 教科書体 NK-R"/>
                          <a:ea typeface="UD デジタル 教科書体 NK-R"/>
                        </a:rPr>
                        <a:t>・</a:t>
                      </a:r>
                      <a:r>
                        <a:rPr lang="ja-JP" altLang="ja-JP" sz="1100" b="0" strike="noStrike" spc="-1" dirty="0">
                          <a:solidFill>
                            <a:srgbClr val="000000"/>
                          </a:solidFill>
                          <a:latin typeface="UD デジタル 教科書体 NK-R"/>
                          <a:ea typeface="UD デジタル 教科書体 NK-R"/>
                        </a:rPr>
                        <a:t>ネットショップで売上をあげたい方</a:t>
                      </a:r>
                      <a:endParaRPr lang="en-US" altLang="ja-JP" sz="1100" b="0" strike="noStrike" spc="-1" dirty="0">
                        <a:solidFill>
                          <a:srgbClr val="000000"/>
                        </a:solidFill>
                        <a:latin typeface="UD デジタル 教科書体 NK-R"/>
                        <a:ea typeface="UD デジタル 教科書体 NK-R"/>
                      </a:endParaRPr>
                    </a:p>
                  </a:txBody>
                  <a:tcPr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2F2F2"/>
                    </a:solidFill>
                  </a:tcPr>
                </a:tc>
                <a:tc h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2"/>
                  </a:ext>
                </a:extLst>
              </a:tr>
              <a:tr h="565794">
                <a:tc>
                  <a:txBody>
                    <a:bodyPr/>
                    <a:lstStyle/>
                    <a:p>
                      <a:pPr>
                        <a:lnSpc>
                          <a:spcPct val="100000"/>
                        </a:lnSpc>
                      </a:pPr>
                      <a:r>
                        <a:rPr lang="en-US" altLang="ja-JP" sz="1200" b="1" strike="noStrike" spc="-1" dirty="0">
                          <a:solidFill>
                            <a:srgbClr val="FFFFFF"/>
                          </a:solidFill>
                          <a:latin typeface="UD デジタル 教科書体 NK-R"/>
                          <a:ea typeface="UD デジタル 教科書体 NK-R"/>
                        </a:rPr>
                        <a:t>4</a:t>
                      </a:r>
                      <a:r>
                        <a:rPr lang="ja-JP" sz="1200" b="1" strike="noStrike" spc="-1" dirty="0">
                          <a:solidFill>
                            <a:srgbClr val="FFFFFF"/>
                          </a:solidFill>
                          <a:latin typeface="UD デジタル 教科書体 NK-R"/>
                          <a:ea typeface="UD デジタル 教科書体 NK-R"/>
                        </a:rPr>
                        <a:t>．</a:t>
                      </a:r>
                      <a:r>
                        <a:rPr lang="ja-JP" altLang="en-US" sz="1200" b="1" strike="noStrike" spc="-1" dirty="0">
                          <a:solidFill>
                            <a:srgbClr val="FFFFFF"/>
                          </a:solidFill>
                          <a:latin typeface="UD デジタル 教科書体 NK-R"/>
                          <a:ea typeface="UD デジタル 教科書体 NK-R"/>
                        </a:rPr>
                        <a:t>目指す</a:t>
                      </a:r>
                      <a:br>
                        <a:rPr lang="en-US" altLang="ja-JP" sz="1200" b="1" strike="noStrike" spc="-1" dirty="0">
                          <a:solidFill>
                            <a:srgbClr val="FFFFFF"/>
                          </a:solidFill>
                          <a:latin typeface="UD デジタル 教科書体 NK-R"/>
                          <a:ea typeface="UD デジタル 教科書体 NK-R"/>
                        </a:rPr>
                      </a:br>
                      <a:r>
                        <a:rPr lang="ja-JP" altLang="en-US" sz="1200" b="1" strike="noStrike" spc="-1" dirty="0">
                          <a:solidFill>
                            <a:srgbClr val="FFFFFF"/>
                          </a:solidFill>
                          <a:latin typeface="UD デジタル 教科書体 NK-R"/>
                          <a:ea typeface="UD デジタル 教科書体 NK-R"/>
                        </a:rPr>
                        <a:t>　　</a:t>
                      </a:r>
                      <a:r>
                        <a:rPr lang="ja-JP" sz="1200" b="1" strike="noStrike" spc="-1" dirty="0">
                          <a:solidFill>
                            <a:srgbClr val="FFFFFF"/>
                          </a:solidFill>
                          <a:latin typeface="UD デジタル 教科書体 NK-R"/>
                          <a:ea typeface="UD デジタル 教科書体 NK-R"/>
                        </a:rPr>
                        <a:t>ゴール</a:t>
                      </a:r>
                      <a:endParaRPr lang="en-US" sz="1200" b="0" strike="noStrike" spc="-1" dirty="0">
                        <a:solidFill>
                          <a:srgbClr val="000000"/>
                        </a:solidFill>
                        <a:latin typeface="Arial"/>
                      </a:endParaRPr>
                    </a:p>
                  </a:txBody>
                  <a:tcP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a:solidFill>
                        <a:srgbClr val="FFFFFF"/>
                      </a:solidFill>
                      <a:prstDash val="solid"/>
                    </a:lnB>
                    <a:solidFill>
                      <a:srgbClr val="808080"/>
                    </a:solidFill>
                  </a:tcPr>
                </a:tc>
                <a:tc gridSpan="2">
                  <a:txBody>
                    <a:bodyPr/>
                    <a:lstStyle/>
                    <a:p>
                      <a:pPr>
                        <a:lnSpc>
                          <a:spcPct val="100000"/>
                        </a:lnSpc>
                      </a:pPr>
                      <a:r>
                        <a:rPr lang="ja-JP" altLang="en-US" sz="1100" b="0" strike="noStrike" spc="-1" dirty="0">
                          <a:solidFill>
                            <a:srgbClr val="000000"/>
                          </a:solidFill>
                          <a:latin typeface="UD デジタル 教科書体 NK-R"/>
                          <a:ea typeface="UD デジタル 教科書体 NK-R"/>
                        </a:rPr>
                        <a:t>ネットショップをこれから始める人、ネットショップを作ったものの売上に伸び悩んでいる人が最初の売上を上げるための知識を全て得られること。</a:t>
                      </a:r>
                      <a:endParaRPr lang="en-US" altLang="ja-JP" sz="1100" b="0" strike="noStrike" spc="-1" dirty="0">
                        <a:solidFill>
                          <a:srgbClr val="000000"/>
                        </a:solidFill>
                        <a:latin typeface="UD デジタル 教科書体 NK-R"/>
                        <a:ea typeface="UD デジタル 教科書体 NK-R"/>
                      </a:endParaRPr>
                    </a:p>
                    <a:p>
                      <a:pPr>
                        <a:lnSpc>
                          <a:spcPct val="100000"/>
                        </a:lnSpc>
                      </a:pPr>
                      <a:r>
                        <a:rPr lang="ja-JP" altLang="en-US" sz="1100" b="0" strike="noStrike" spc="-1" dirty="0">
                          <a:solidFill>
                            <a:srgbClr val="000000"/>
                          </a:solidFill>
                          <a:latin typeface="UD デジタル 教科書体 NK-R"/>
                          <a:ea typeface="UD デジタル 教科書体 NK-R"/>
                        </a:rPr>
                        <a:t>ワークショップで紹介する施策を試すことで売上が必ずアップすること。</a:t>
                      </a:r>
                      <a:endParaRPr lang="en-US" sz="1100" b="0" strike="noStrike" spc="-1" dirty="0">
                        <a:solidFill>
                          <a:srgbClr val="000000"/>
                        </a:solidFill>
                        <a:latin typeface="Arial"/>
                      </a:endParaRPr>
                    </a:p>
                  </a:txBody>
                  <a:tcPr anchor="ctr">
                    <a:lnL w="12240" cap="flat" cmpd="sng" algn="ctr">
                      <a:solidFill>
                        <a:srgbClr val="FFFFFF"/>
                      </a:solidFill>
                      <a:prstDash val="solid"/>
                      <a:round/>
                      <a:headEnd type="none" w="med" len="med"/>
                      <a:tailEnd type="none" w="med" len="med"/>
                    </a:lnL>
                    <a:lnR w="12240">
                      <a:solidFill>
                        <a:srgbClr val="FFFFFF"/>
                      </a:solidFill>
                      <a:prstDash val="solid"/>
                    </a:lnR>
                    <a:lnT w="12240" cap="flat" cmpd="sng" algn="ctr">
                      <a:solidFill>
                        <a:srgbClr val="FFFFFF"/>
                      </a:solidFill>
                      <a:prstDash val="solid"/>
                      <a:round/>
                      <a:headEnd type="none" w="med" len="med"/>
                      <a:tailEnd type="none" w="med" len="med"/>
                    </a:lnT>
                    <a:lnB w="12240">
                      <a:solidFill>
                        <a:srgbClr val="FFFFFF"/>
                      </a:solidFill>
                      <a:prstDash val="solid"/>
                    </a:lnB>
                    <a:solidFill>
                      <a:srgbClr val="FFFFFF"/>
                    </a:solidFill>
                  </a:tcPr>
                </a:tc>
                <a:tc h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4"/>
                  </a:ext>
                </a:extLst>
              </a:tr>
              <a:tr h="325219">
                <a:tc rowSpan="2">
                  <a:txBody>
                    <a:bodyPr/>
                    <a:lstStyle/>
                    <a:p>
                      <a:pPr>
                        <a:lnSpc>
                          <a:spcPct val="100000"/>
                        </a:lnSpc>
                      </a:pPr>
                      <a:r>
                        <a:rPr lang="ja-JP" altLang="en-US" sz="1200" b="1" strike="noStrike" spc="-1" dirty="0">
                          <a:solidFill>
                            <a:srgbClr val="FFFFFF"/>
                          </a:solidFill>
                          <a:latin typeface="UD デジタル 教科書体 NK-R"/>
                          <a:ea typeface="UD デジタル 教科書体 NK-R"/>
                        </a:rPr>
                        <a:t>５</a:t>
                      </a:r>
                      <a:r>
                        <a:rPr lang="en-US" sz="1200" b="1" strike="noStrike" spc="-1" dirty="0">
                          <a:solidFill>
                            <a:srgbClr val="FFFFFF"/>
                          </a:solidFill>
                          <a:latin typeface="UD デジタル 教科書体 NK-R"/>
                          <a:ea typeface="UD デジタル 教科書体 NK-R"/>
                        </a:rPr>
                        <a:t>. </a:t>
                      </a:r>
                      <a:r>
                        <a:rPr lang="ja-JP" sz="1200" b="1" strike="noStrike" spc="-1" dirty="0">
                          <a:solidFill>
                            <a:srgbClr val="FFFFFF"/>
                          </a:solidFill>
                          <a:latin typeface="UD デジタル 教科書体 NK-R"/>
                          <a:ea typeface="UD デジタル 教科書体 NK-R"/>
                        </a:rPr>
                        <a:t>講師</a:t>
                      </a:r>
                      <a:endParaRPr lang="en-US" sz="1200" b="0" strike="noStrike" spc="-1" dirty="0">
                        <a:solidFill>
                          <a:srgbClr val="000000"/>
                        </a:solidFill>
                        <a:latin typeface="Arial"/>
                      </a:endParaRPr>
                    </a:p>
                  </a:txBody>
                  <a:tcP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808080"/>
                    </a:solidFill>
                  </a:tcPr>
                </a:tc>
                <a:tc>
                  <a:txBody>
                    <a:bodyPr/>
                    <a:lstStyle/>
                    <a:p>
                      <a:pPr>
                        <a:lnSpc>
                          <a:spcPct val="100000"/>
                        </a:lnSpc>
                      </a:pPr>
                      <a:r>
                        <a:rPr lang="ja-JP" sz="1200" b="1" strike="noStrike" spc="-1" dirty="0">
                          <a:solidFill>
                            <a:srgbClr val="000000"/>
                          </a:solidFill>
                          <a:latin typeface="UD デジタル 教科書体 NK-R"/>
                          <a:ea typeface="UD デジタル 教科書体 NK-R"/>
                        </a:rPr>
                        <a:t>三浦 卓也  氏（ミウラタクヤ商店）</a:t>
                      </a:r>
                      <a:endParaRPr lang="en-US" sz="1200" b="0" strike="noStrike" spc="-1" dirty="0">
                        <a:solidFill>
                          <a:srgbClr val="000000"/>
                        </a:solidFill>
                        <a:latin typeface="Arial"/>
                      </a:endParaRPr>
                    </a:p>
                  </a:txBody>
                  <a:tcPr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2F2F2"/>
                    </a:solidFill>
                  </a:tcPr>
                </a:tc>
                <a:tc rowSpan="2">
                  <a:txBody>
                    <a:bodyPr/>
                    <a:lstStyle/>
                    <a:p>
                      <a:endParaRPr lang="en-US" sz="1200" b="0" strike="noStrike" spc="-1">
                        <a:solidFill>
                          <a:schemeClr val="dk1"/>
                        </a:solidFill>
                        <a:latin typeface="UD デジタル 教科書体 NK-R"/>
                        <a:ea typeface="UD デジタル 教科書体 NK-R"/>
                      </a:endParaRPr>
                    </a:p>
                  </a:txBody>
                  <a:tcP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2F2F2"/>
                    </a:solidFill>
                  </a:tcPr>
                </a:tc>
                <a:extLst>
                  <a:ext uri="{0D108BD9-81ED-4DB2-BD59-A6C34878D82A}">
                    <a16:rowId xmlns:a16="http://schemas.microsoft.com/office/drawing/2014/main" val="10005"/>
                  </a:ext>
                </a:extLst>
              </a:tr>
              <a:tr h="1358900">
                <a:tc v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tc>
                  <a:txBody>
                    <a:bodyPr/>
                    <a:lstStyle/>
                    <a:p>
                      <a:pPr>
                        <a:lnSpc>
                          <a:spcPct val="100000"/>
                        </a:lnSpc>
                      </a:pPr>
                      <a:r>
                        <a:rPr lang="ja-JP" sz="1100" b="0" strike="noStrike" spc="-1" dirty="0">
                          <a:solidFill>
                            <a:srgbClr val="000000"/>
                          </a:solidFill>
                          <a:latin typeface="UD デジタル 教科書体 NK-R"/>
                          <a:ea typeface="UD デジタル 教科書体 NK-R"/>
                        </a:rPr>
                        <a:t>日本初の</a:t>
                      </a:r>
                      <a:r>
                        <a:rPr lang="en-US" sz="1100" b="0" strike="noStrike" spc="-1" dirty="0">
                          <a:solidFill>
                            <a:srgbClr val="000000"/>
                          </a:solidFill>
                          <a:latin typeface="UD デジタル 教科書体 NK-R"/>
                          <a:ea typeface="UD デジタル 教科書体 NK-R"/>
                        </a:rPr>
                        <a:t>Shopify</a:t>
                      </a:r>
                      <a:r>
                        <a:rPr lang="ja-JP" sz="1100" b="0" strike="noStrike" spc="-1" dirty="0">
                          <a:solidFill>
                            <a:srgbClr val="000000"/>
                          </a:solidFill>
                          <a:latin typeface="UD デジタル 教科書体 NK-R"/>
                          <a:ea typeface="UD デジタル 教科書体 NK-R"/>
                        </a:rPr>
                        <a:t>教育パートナー認定者。</a:t>
                      </a:r>
                      <a:r>
                        <a:rPr lang="en-US" sz="1100" b="0" strike="noStrike" spc="-1" dirty="0">
                          <a:solidFill>
                            <a:srgbClr val="000000"/>
                          </a:solidFill>
                          <a:latin typeface="UD デジタル 教科書体 NK-R"/>
                          <a:ea typeface="UD デジタル 教科書体 NK-R"/>
                        </a:rPr>
                        <a:t>WEB</a:t>
                      </a:r>
                      <a:r>
                        <a:rPr lang="ja-JP" sz="1100" b="0" strike="noStrike" spc="-1" dirty="0">
                          <a:solidFill>
                            <a:srgbClr val="000000"/>
                          </a:solidFill>
                          <a:latin typeface="UD デジタル 教科書体 NK-R"/>
                          <a:ea typeface="UD デジタル 教科書体 NK-R"/>
                        </a:rPr>
                        <a:t>ベンチャー、</a:t>
                      </a:r>
                      <a:r>
                        <a:rPr lang="en-US" sz="1100" b="0" strike="noStrike" spc="-1" dirty="0">
                          <a:solidFill>
                            <a:srgbClr val="000000"/>
                          </a:solidFill>
                          <a:latin typeface="UD デジタル 教科書体 NK-R"/>
                          <a:ea typeface="UD デジタル 教科書体 NK-R"/>
                        </a:rPr>
                        <a:t>WEB</a:t>
                      </a:r>
                      <a:r>
                        <a:rPr lang="ja-JP" sz="1100" b="0" strike="noStrike" spc="-1" dirty="0">
                          <a:solidFill>
                            <a:srgbClr val="000000"/>
                          </a:solidFill>
                          <a:latin typeface="UD デジタル 教科書体 NK-R"/>
                          <a:ea typeface="UD デジタル 教科書体 NK-R"/>
                        </a:rPr>
                        <a:t>大手広告代理店等を経て、</a:t>
                      </a:r>
                      <a:r>
                        <a:rPr lang="en-US" sz="1100" b="0" strike="noStrike" spc="-1" dirty="0">
                          <a:solidFill>
                            <a:srgbClr val="000000"/>
                          </a:solidFill>
                          <a:latin typeface="UD デジタル 教科書体 NK-R"/>
                          <a:ea typeface="UD デジタル 教科書体 NK-R"/>
                        </a:rPr>
                        <a:t>2016</a:t>
                      </a:r>
                      <a:r>
                        <a:rPr lang="ja-JP" sz="1100" b="0" strike="noStrike" spc="-1" dirty="0">
                          <a:solidFill>
                            <a:srgbClr val="000000"/>
                          </a:solidFill>
                          <a:latin typeface="UD デジタル 教科書体 NK-R"/>
                          <a:ea typeface="UD デジタル 教科書体 NK-R"/>
                        </a:rPr>
                        <a:t>年に独立し「ミウラタクヤ商店」を開業。</a:t>
                      </a:r>
                      <a:r>
                        <a:rPr lang="en-US" sz="1100" b="0" strike="noStrike" spc="-1" dirty="0">
                          <a:solidFill>
                            <a:srgbClr val="000000"/>
                          </a:solidFill>
                          <a:latin typeface="UD デジタル 教科書体 NK-R"/>
                          <a:ea typeface="UD デジタル 教科書体 NK-R"/>
                        </a:rPr>
                        <a:t>2019</a:t>
                      </a:r>
                      <a:r>
                        <a:rPr lang="ja-JP" sz="1100" b="0" strike="noStrike" spc="-1" dirty="0">
                          <a:solidFill>
                            <a:srgbClr val="000000"/>
                          </a:solidFill>
                          <a:latin typeface="UD デジタル 教科書体 NK-R"/>
                          <a:ea typeface="UD デジタル 教科書体 NK-R"/>
                        </a:rPr>
                        <a:t>年から</a:t>
                      </a:r>
                      <a:r>
                        <a:rPr lang="en-US" sz="1100" b="0" strike="noStrike" spc="-1" dirty="0">
                          <a:solidFill>
                            <a:srgbClr val="000000"/>
                          </a:solidFill>
                          <a:latin typeface="UD デジタル 教科書体 NK-R"/>
                          <a:ea typeface="UD デジタル 教科書体 NK-R"/>
                        </a:rPr>
                        <a:t>Shopify</a:t>
                      </a:r>
                      <a:r>
                        <a:rPr lang="ja-JP" sz="1100" b="0" strike="noStrike" spc="-1" dirty="0">
                          <a:solidFill>
                            <a:srgbClr val="000000"/>
                          </a:solidFill>
                          <a:latin typeface="UD デジタル 教科書体 NK-R"/>
                          <a:ea typeface="UD デジタル 教科書体 NK-R"/>
                        </a:rPr>
                        <a:t>を活用し</a:t>
                      </a:r>
                      <a:r>
                        <a:rPr lang="en-US" sz="1100" b="0" strike="noStrike" spc="-1" dirty="0">
                          <a:solidFill>
                            <a:srgbClr val="000000"/>
                          </a:solidFill>
                          <a:latin typeface="UD デジタル 教科書体 NK-R"/>
                          <a:ea typeface="UD デジタル 教科書体 NK-R"/>
                        </a:rPr>
                        <a:t>1</a:t>
                      </a:r>
                      <a:r>
                        <a:rPr lang="ja-JP" sz="1100" b="0" strike="noStrike" spc="-1" dirty="0">
                          <a:solidFill>
                            <a:srgbClr val="000000"/>
                          </a:solidFill>
                          <a:latin typeface="UD デジタル 教科書体 NK-R"/>
                          <a:ea typeface="UD デジタル 教科書体 NK-R"/>
                        </a:rPr>
                        <a:t>年で売上</a:t>
                      </a:r>
                      <a:r>
                        <a:rPr lang="en-US" sz="1100" b="0" strike="noStrike" spc="-1" dirty="0">
                          <a:solidFill>
                            <a:srgbClr val="000000"/>
                          </a:solidFill>
                          <a:latin typeface="UD デジタル 教科書体 NK-R"/>
                          <a:ea typeface="UD デジタル 教科書体 NK-R"/>
                        </a:rPr>
                        <a:t>400%</a:t>
                      </a:r>
                      <a:r>
                        <a:rPr lang="ja-JP" sz="1100" b="0" strike="noStrike" spc="-1" dirty="0">
                          <a:solidFill>
                            <a:srgbClr val="000000"/>
                          </a:solidFill>
                          <a:latin typeface="UD デジタル 教科書体 NK-R"/>
                          <a:ea typeface="UD デジタル 教科書体 NK-R"/>
                        </a:rPr>
                        <a:t>成長達成。ショップでは、全てを</a:t>
                      </a:r>
                      <a:r>
                        <a:rPr lang="en-US" sz="1100" b="0" strike="noStrike" spc="-1" dirty="0">
                          <a:solidFill>
                            <a:srgbClr val="000000"/>
                          </a:solidFill>
                          <a:latin typeface="UD デジタル 教科書体 NK-R"/>
                          <a:ea typeface="UD デジタル 教科書体 NK-R"/>
                        </a:rPr>
                        <a:t>1</a:t>
                      </a:r>
                      <a:r>
                        <a:rPr lang="ja-JP" sz="1100" b="0" strike="noStrike" spc="-1" dirty="0">
                          <a:solidFill>
                            <a:srgbClr val="000000"/>
                          </a:solidFill>
                          <a:latin typeface="UD デジタル 教科書体 NK-R"/>
                          <a:ea typeface="UD デジタル 教科書体 NK-R"/>
                        </a:rPr>
                        <a:t>人で運営しており、小規模</a:t>
                      </a:r>
                      <a:r>
                        <a:rPr lang="en-US" sz="1100" b="0" strike="noStrike" spc="-1" dirty="0">
                          <a:solidFill>
                            <a:srgbClr val="000000"/>
                          </a:solidFill>
                          <a:latin typeface="UD デジタル 教科書体 NK-R"/>
                          <a:ea typeface="UD デジタル 教科書体 NK-R"/>
                        </a:rPr>
                        <a:t>EC</a:t>
                      </a:r>
                      <a:r>
                        <a:rPr lang="ja-JP" sz="1100" b="0" strike="noStrike" spc="-1" dirty="0">
                          <a:solidFill>
                            <a:srgbClr val="000000"/>
                          </a:solidFill>
                          <a:latin typeface="UD デジタル 教科書体 NK-R"/>
                          <a:ea typeface="UD デジタル 教科書体 NK-R"/>
                        </a:rPr>
                        <a:t>を実践している。現在はショップ運営と並行し「ミウラコンサル」にて</a:t>
                      </a:r>
                      <a:r>
                        <a:rPr lang="en-US" sz="1100" b="0" strike="noStrike" spc="-1" dirty="0">
                          <a:solidFill>
                            <a:srgbClr val="000000"/>
                          </a:solidFill>
                          <a:latin typeface="UD デジタル 教科書体 NK-R"/>
                          <a:ea typeface="UD デジタル 教科書体 NK-R"/>
                        </a:rPr>
                        <a:t>EC</a:t>
                      </a:r>
                      <a:r>
                        <a:rPr lang="ja-JP" sz="1100" b="0" strike="noStrike" spc="-1" dirty="0">
                          <a:solidFill>
                            <a:srgbClr val="000000"/>
                          </a:solidFill>
                          <a:latin typeface="UD デジタル 教科書体 NK-R"/>
                          <a:ea typeface="UD デジタル 教科書体 NK-R"/>
                        </a:rPr>
                        <a:t>コンサルティングサービスを提供。</a:t>
                      </a:r>
                      <a:endParaRPr lang="en-US" sz="1100" b="0" strike="noStrike" spc="-1" dirty="0">
                        <a:solidFill>
                          <a:srgbClr val="000000"/>
                        </a:solidFill>
                        <a:latin typeface="Arial"/>
                      </a:endParaRPr>
                    </a:p>
                  </a:txBody>
                  <a:tcPr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bg1"/>
                    </a:solidFill>
                  </a:tcPr>
                </a:tc>
                <a:tc v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6"/>
                  </a:ext>
                </a:extLst>
              </a:tr>
              <a:tr h="884960">
                <a:tc>
                  <a:txBody>
                    <a:bodyPr/>
                    <a:lstStyle/>
                    <a:p>
                      <a:pPr>
                        <a:lnSpc>
                          <a:spcPct val="100000"/>
                        </a:lnSpc>
                      </a:pPr>
                      <a:r>
                        <a:rPr lang="ja-JP" altLang="en-US" sz="1200" b="1" strike="noStrike" spc="-1" dirty="0">
                          <a:solidFill>
                            <a:srgbClr val="FFFFFF"/>
                          </a:solidFill>
                          <a:latin typeface="UD デジタル 教科書体 NK-R"/>
                          <a:ea typeface="UD デジタル 教科書体 NK-R"/>
                        </a:rPr>
                        <a:t>６</a:t>
                      </a:r>
                      <a:r>
                        <a:rPr lang="en-US" sz="1200" b="1" strike="noStrike" spc="-1" dirty="0">
                          <a:solidFill>
                            <a:srgbClr val="FFFFFF"/>
                          </a:solidFill>
                          <a:latin typeface="UD デジタル 教科書体 NK-R"/>
                          <a:ea typeface="UD デジタル 教科書体 NK-R"/>
                        </a:rPr>
                        <a:t>. </a:t>
                      </a:r>
                      <a:r>
                        <a:rPr lang="ja-JP" sz="1200" b="1" strike="noStrike" spc="-1" dirty="0">
                          <a:solidFill>
                            <a:srgbClr val="FFFFFF"/>
                          </a:solidFill>
                          <a:latin typeface="UD デジタル 教科書体 NK-R"/>
                          <a:ea typeface="UD デジタル 教科書体 NK-R"/>
                        </a:rPr>
                        <a:t>内容</a:t>
                      </a:r>
                      <a:endParaRPr lang="en-US" sz="1200" b="0" strike="noStrike" spc="-1" dirty="0">
                        <a:solidFill>
                          <a:srgbClr val="000000"/>
                        </a:solidFill>
                        <a:latin typeface="Arial"/>
                      </a:endParaRPr>
                    </a:p>
                  </a:txBody>
                  <a:tcP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solidFill>
                      <a:srgbClr val="808080"/>
                    </a:solidFill>
                  </a:tcPr>
                </a:tc>
                <a:tc gridSpan="2">
                  <a:txBody>
                    <a:bodyPr/>
                    <a:lstStyle/>
                    <a:p>
                      <a:pPr>
                        <a:lnSpc>
                          <a:spcPct val="100000"/>
                        </a:lnSpc>
                      </a:pPr>
                      <a:r>
                        <a:rPr lang="ja-JP" altLang="en-US" sz="1100" b="0" strike="noStrike" spc="-1" dirty="0">
                          <a:solidFill>
                            <a:srgbClr val="000000"/>
                          </a:solidFill>
                          <a:latin typeface="UD デジタル 教科書体 NK-R"/>
                          <a:ea typeface="UD デジタル 教科書体 NK-R"/>
                        </a:rPr>
                        <a:t>コストをかけずに（≠無料）集客や顧客との対話を生むための</a:t>
                      </a:r>
                      <a:r>
                        <a:rPr lang="en-US" altLang="ja-JP" sz="1100" b="0" strike="noStrike" spc="-1" dirty="0">
                          <a:solidFill>
                            <a:srgbClr val="000000"/>
                          </a:solidFill>
                          <a:latin typeface="UD デジタル 教科書体 NK-R"/>
                          <a:ea typeface="UD デジタル 教科書体 NK-R"/>
                        </a:rPr>
                        <a:t>SNS</a:t>
                      </a:r>
                      <a:r>
                        <a:rPr lang="ja-JP" altLang="en-US" sz="1100" b="0" strike="noStrike" spc="-1" dirty="0">
                          <a:solidFill>
                            <a:srgbClr val="000000"/>
                          </a:solidFill>
                          <a:latin typeface="UD デジタル 教科書体 NK-R"/>
                          <a:ea typeface="UD デジタル 教科書体 NK-R"/>
                        </a:rPr>
                        <a:t>の活用方法、</a:t>
                      </a:r>
                      <a:br>
                        <a:rPr lang="en-US" altLang="ja-JP" sz="1100" b="0" strike="noStrike" spc="-1" dirty="0">
                          <a:solidFill>
                            <a:srgbClr val="000000"/>
                          </a:solidFill>
                          <a:latin typeface="UD デジタル 教科書体 NK-R"/>
                          <a:ea typeface="UD デジタル 教科書体 NK-R"/>
                        </a:rPr>
                      </a:br>
                      <a:r>
                        <a:rPr lang="ja-JP" altLang="en-US" sz="1100" b="0" strike="noStrike" spc="-1" dirty="0">
                          <a:solidFill>
                            <a:srgbClr val="000000"/>
                          </a:solidFill>
                          <a:latin typeface="UD デジタル 教科書体 NK-R"/>
                          <a:ea typeface="UD デジタル 教科書体 NK-R"/>
                        </a:rPr>
                        <a:t>ネットショップで商品を売るための根本的な考え方、小さな予算でも効果を得られる広告の方法など、すぐにでも使える</a:t>
                      </a:r>
                      <a:r>
                        <a:rPr lang="en-US" altLang="ja-JP" sz="1100" b="0" strike="noStrike" spc="-1" dirty="0">
                          <a:solidFill>
                            <a:srgbClr val="000000"/>
                          </a:solidFill>
                          <a:latin typeface="UD デジタル 教科書体 NK-R"/>
                          <a:ea typeface="UD デジタル 教科書体 NK-R"/>
                        </a:rPr>
                        <a:t>EC</a:t>
                      </a:r>
                      <a:r>
                        <a:rPr lang="ja-JP" altLang="en-US" sz="1100" b="0" strike="noStrike" spc="-1" dirty="0">
                          <a:solidFill>
                            <a:srgbClr val="000000"/>
                          </a:solidFill>
                          <a:latin typeface="UD デジタル 教科書体 NK-R"/>
                          <a:ea typeface="UD デジタル 教科書体 NK-R"/>
                        </a:rPr>
                        <a:t>運営のノウハウを提供します。</a:t>
                      </a:r>
                      <a:br>
                        <a:rPr lang="en-US" altLang="ja-JP" sz="1100" b="0" strike="noStrike" spc="-1" dirty="0">
                          <a:solidFill>
                            <a:srgbClr val="000000"/>
                          </a:solidFill>
                          <a:latin typeface="UD デジタル 教科書体 NK-R"/>
                          <a:ea typeface="UD デジタル 教科書体 NK-R"/>
                        </a:rPr>
                      </a:br>
                      <a:br>
                        <a:rPr lang="en-US" altLang="ja-JP" sz="1100" b="0" strike="noStrike" spc="-1" dirty="0">
                          <a:solidFill>
                            <a:srgbClr val="000000"/>
                          </a:solidFill>
                          <a:latin typeface="UD デジタル 教科書体 NK-R"/>
                          <a:ea typeface="UD デジタル 教科書体 NK-R"/>
                        </a:rPr>
                      </a:br>
                      <a:r>
                        <a:rPr lang="ja-JP" altLang="en-US" sz="1100" b="0" strike="noStrike" spc="-1" dirty="0">
                          <a:solidFill>
                            <a:srgbClr val="000000"/>
                          </a:solidFill>
                          <a:latin typeface="UD デジタル 教科書体 NK-R"/>
                          <a:ea typeface="UD デジタル 教科書体 NK-R"/>
                        </a:rPr>
                        <a:t>詳細は</a:t>
                      </a:r>
                      <a:r>
                        <a:rPr lang="ja-JP" sz="1100" b="0" strike="noStrike" spc="-1" dirty="0">
                          <a:solidFill>
                            <a:srgbClr val="000000"/>
                          </a:solidFill>
                          <a:latin typeface="UD デジタル 教科書体 NK-R"/>
                          <a:ea typeface="UD デジタル 教科書体 NK-R"/>
                        </a:rPr>
                        <a:t>別紙をご参照ください。</a:t>
                      </a:r>
                      <a:endParaRPr lang="en-US" sz="1100" b="0" strike="noStrike" spc="-1" dirty="0">
                        <a:solidFill>
                          <a:srgbClr val="000000"/>
                        </a:solidFill>
                        <a:latin typeface="Arial"/>
                      </a:endParaRPr>
                    </a:p>
                  </a:txBody>
                  <a:tcPr>
                    <a:lnL w="12240" cap="flat" cmpd="sng" algn="ctr">
                      <a:solidFill>
                        <a:srgbClr val="FFFFFF"/>
                      </a:solidFill>
                      <a:prstDash val="solid"/>
                      <a:round/>
                      <a:headEnd type="none" w="med" len="med"/>
                      <a:tailEnd type="none" w="med" len="med"/>
                    </a:lnL>
                    <a:lnR w="12240">
                      <a:solidFill>
                        <a:srgbClr val="FFFFFF"/>
                      </a:solidFill>
                      <a:prstDash val="soli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solidFill>
                      <a:srgbClr val="F2F2F2"/>
                    </a:solidFill>
                  </a:tcPr>
                </a:tc>
                <a:tc h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7"/>
                  </a:ext>
                </a:extLst>
              </a:tr>
              <a:tr h="11326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strike="noStrike" spc="-1" dirty="0">
                          <a:solidFill>
                            <a:srgbClr val="FFFFFF"/>
                          </a:solidFill>
                          <a:latin typeface="UD デジタル 教科書体 NK-R"/>
                          <a:ea typeface="UD デジタル 教科書体 NK-R"/>
                        </a:rPr>
                        <a:t>７</a:t>
                      </a:r>
                      <a:r>
                        <a:rPr lang="en-US" altLang="ja-JP" sz="1200" b="1" strike="noStrike" spc="-1" dirty="0">
                          <a:solidFill>
                            <a:srgbClr val="FFFFFF"/>
                          </a:solidFill>
                          <a:latin typeface="UD デジタル 教科書体 NK-R"/>
                          <a:ea typeface="UD デジタル 教科書体 NK-R"/>
                        </a:rPr>
                        <a:t>. </a:t>
                      </a:r>
                      <a:r>
                        <a:rPr lang="ja-JP" altLang="en-US" sz="1200" b="1" strike="noStrike" spc="-1" dirty="0">
                          <a:solidFill>
                            <a:srgbClr val="FFFFFF"/>
                          </a:solidFill>
                          <a:latin typeface="UD デジタル 教科書体 NK-R"/>
                          <a:ea typeface="UD デジタル 教科書体 NK-R"/>
                        </a:rPr>
                        <a:t>注意事項</a:t>
                      </a:r>
                      <a:endParaRPr lang="en-US" altLang="ja-JP" sz="1200" b="0" strike="noStrike" spc="-1" dirty="0">
                        <a:solidFill>
                          <a:srgbClr val="000000"/>
                        </a:solidFill>
                        <a:latin typeface="+mn-lt"/>
                      </a:endParaRPr>
                    </a:p>
                    <a:p>
                      <a:pPr>
                        <a:lnSpc>
                          <a:spcPct val="100000"/>
                        </a:lnSpc>
                      </a:pPr>
                      <a:endParaRPr lang="en-US" sz="1200" b="0" strike="noStrike" spc="-1" dirty="0">
                        <a:solidFill>
                          <a:srgbClr val="000000"/>
                        </a:solidFill>
                        <a:latin typeface="Arial"/>
                      </a:endParaRPr>
                    </a:p>
                  </a:txBody>
                  <a:tcP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a:solidFill>
                        <a:srgbClr val="FFFFFF"/>
                      </a:solidFill>
                      <a:prstDash val="solid"/>
                    </a:lnB>
                    <a:solidFill>
                      <a:srgbClr val="808080"/>
                    </a:solidFill>
                  </a:tcPr>
                </a:tc>
                <a:tc gridSpan="2">
                  <a:txBody>
                    <a:bodyPr/>
                    <a:lstStyle/>
                    <a:p>
                      <a:pPr>
                        <a:lnSpc>
                          <a:spcPct val="100000"/>
                        </a:lnSpc>
                      </a:pPr>
                      <a:r>
                        <a:rPr lang="ja-JP" altLang="en-US" sz="1100" b="0" strike="noStrike" spc="-1" dirty="0">
                          <a:solidFill>
                            <a:srgbClr val="000000"/>
                          </a:solidFill>
                          <a:latin typeface="UD デジタル 教科書体 NK-R"/>
                          <a:ea typeface="UD デジタル 教科書体 NK-R"/>
                        </a:rPr>
                        <a:t>この講義は先着</a:t>
                      </a:r>
                      <a:r>
                        <a:rPr lang="en-US" altLang="ja-JP" sz="1100" b="0" strike="noStrike" spc="-1" dirty="0">
                          <a:solidFill>
                            <a:srgbClr val="000000"/>
                          </a:solidFill>
                          <a:latin typeface="UD デジタル 教科書体 NK-R"/>
                          <a:ea typeface="UD デジタル 教科書体 NK-R"/>
                        </a:rPr>
                        <a:t>15</a:t>
                      </a:r>
                      <a:r>
                        <a:rPr lang="ja-JP" altLang="en-US" sz="1100" b="0" strike="noStrike" spc="-1" dirty="0">
                          <a:solidFill>
                            <a:srgbClr val="000000"/>
                          </a:solidFill>
                          <a:latin typeface="UD デジタル 教科書体 NK-R"/>
                          <a:ea typeface="UD デジタル 教科書体 NK-R"/>
                        </a:rPr>
                        <a:t>名様限定となります。</a:t>
                      </a:r>
                      <a:br>
                        <a:rPr lang="en-US" altLang="ja-JP" sz="1100" b="0" strike="noStrike" spc="-1" dirty="0">
                          <a:solidFill>
                            <a:srgbClr val="000000"/>
                          </a:solidFill>
                          <a:latin typeface="UD デジタル 教科書体 NK-R"/>
                          <a:ea typeface="UD デジタル 教科書体 NK-R"/>
                        </a:rPr>
                      </a:br>
                      <a:r>
                        <a:rPr lang="ja-JP" altLang="en-US" sz="1100" b="0" strike="noStrike" spc="-1" dirty="0">
                          <a:solidFill>
                            <a:srgbClr val="000000"/>
                          </a:solidFill>
                          <a:latin typeface="UD デジタル 教科書体 NK-R"/>
                          <a:ea typeface="UD デジタル 教科書体 NK-R"/>
                        </a:rPr>
                        <a:t>この講義は全</a:t>
                      </a:r>
                      <a:r>
                        <a:rPr lang="en-US" altLang="ja-JP" sz="1100" b="0" strike="noStrike" spc="-1" dirty="0">
                          <a:solidFill>
                            <a:srgbClr val="000000"/>
                          </a:solidFill>
                          <a:latin typeface="UD デジタル 教科書体 NK-R"/>
                          <a:ea typeface="UD デジタル 教科書体 NK-R"/>
                        </a:rPr>
                        <a:t>8</a:t>
                      </a:r>
                      <a:r>
                        <a:rPr lang="ja-JP" altLang="en-US" sz="1100" b="0" strike="noStrike" spc="-1" dirty="0">
                          <a:solidFill>
                            <a:srgbClr val="000000"/>
                          </a:solidFill>
                          <a:latin typeface="UD デジタル 教科書体 NK-R"/>
                          <a:ea typeface="UD デジタル 教科書体 NK-R"/>
                        </a:rPr>
                        <a:t>回セットになります。</a:t>
                      </a:r>
                      <a:r>
                        <a:rPr lang="ja-JP" altLang="en-US" sz="1100" b="0" strike="noStrike" spc="-1" dirty="0">
                          <a:solidFill>
                            <a:srgbClr val="C00000"/>
                          </a:solidFill>
                          <a:latin typeface="UD デジタル 教科書体 NK-R"/>
                          <a:ea typeface="UD デジタル 教科書体 NK-R"/>
                        </a:rPr>
                        <a:t>各回通じて参加できる方のみ、お申込み下さい。</a:t>
                      </a:r>
                      <a:br>
                        <a:rPr lang="en-US" altLang="ja-JP" sz="1100" b="0" strike="noStrike" spc="-1" dirty="0">
                          <a:solidFill>
                            <a:srgbClr val="C00000"/>
                          </a:solidFill>
                          <a:latin typeface="UD デジタル 教科書体 NK-R"/>
                          <a:ea typeface="UD デジタル 教科書体 NK-R"/>
                        </a:rPr>
                      </a:br>
                      <a:r>
                        <a:rPr lang="ja-JP" altLang="en-US" sz="1100" b="0" strike="noStrike" spc="-50" baseline="0" dirty="0">
                          <a:solidFill>
                            <a:schemeClr val="tx1"/>
                          </a:solidFill>
                          <a:latin typeface="UD デジタル 教科書体 NK-R"/>
                          <a:ea typeface="UD デジタル 教科書体 NK-R"/>
                        </a:rPr>
                        <a:t>「申込後に日程が合わなかったので参加しない」ということがないよう、十分にご注意下さい。</a:t>
                      </a:r>
                      <a:endParaRPr lang="en-US" sz="1100" b="0" strike="noStrike" spc="-50" baseline="0" dirty="0">
                        <a:solidFill>
                          <a:schemeClr val="tx1"/>
                        </a:solidFill>
                        <a:latin typeface="BIZ UDPゴシック" panose="020B0400000000000000" pitchFamily="50" charset="-128"/>
                        <a:ea typeface="BIZ UDPゴシック" panose="020B0400000000000000" pitchFamily="50" charset="-128"/>
                      </a:endParaRPr>
                    </a:p>
                  </a:txBody>
                  <a:tcPr>
                    <a:lnL w="12240" cap="flat" cmpd="sng" algn="ctr">
                      <a:solidFill>
                        <a:srgbClr val="FFFFFF"/>
                      </a:solidFill>
                      <a:prstDash val="solid"/>
                      <a:round/>
                      <a:headEnd type="none" w="med" len="med"/>
                      <a:tailEnd type="none" w="med" len="med"/>
                    </a:lnL>
                    <a:lnR w="12240">
                      <a:solidFill>
                        <a:srgbClr val="FFFFFF"/>
                      </a:solidFill>
                      <a:prstDash val="solid"/>
                    </a:lnR>
                    <a:lnT w="12240" cap="flat" cmpd="sng" algn="ctr">
                      <a:solidFill>
                        <a:srgbClr val="FFFFFF"/>
                      </a:solidFill>
                      <a:prstDash val="solid"/>
                      <a:round/>
                      <a:headEnd type="none" w="med" len="med"/>
                      <a:tailEnd type="none" w="med" len="med"/>
                    </a:lnT>
                    <a:lnB w="12240">
                      <a:solidFill>
                        <a:srgbClr val="FFFFFF"/>
                      </a:solidFill>
                      <a:prstDash val="solid"/>
                    </a:lnB>
                    <a:solidFill>
                      <a:schemeClr val="bg1"/>
                    </a:solidFill>
                  </a:tcPr>
                </a:tc>
                <a:tc hMerge="1">
                  <a:txBody>
                    <a:bodyPr/>
                    <a:lstStyle/>
                    <a:p>
                      <a:endParaRPr kumimoji="1" lang="ja-JP" altLang="en-US"/>
                    </a:p>
                  </a:txBody>
                  <a:tcPr/>
                </a:tc>
                <a:extLst>
                  <a:ext uri="{0D108BD9-81ED-4DB2-BD59-A6C34878D82A}">
                    <a16:rowId xmlns:a16="http://schemas.microsoft.com/office/drawing/2014/main" val="3563712810"/>
                  </a:ext>
                </a:extLst>
              </a:tr>
            </a:tbl>
          </a:graphicData>
        </a:graphic>
      </p:graphicFrame>
      <p:sp>
        <p:nvSpPr>
          <p:cNvPr id="50" name="正方形/長方形 7"/>
          <p:cNvSpPr/>
          <p:nvPr/>
        </p:nvSpPr>
        <p:spPr>
          <a:xfrm>
            <a:off x="209160" y="7469640"/>
            <a:ext cx="6439320" cy="2235600"/>
          </a:xfrm>
          <a:prstGeom prst="rect">
            <a:avLst/>
          </a:prstGeom>
          <a:solidFill>
            <a:schemeClr val="bg1">
              <a:lumMod val="95000"/>
            </a:schemeClr>
          </a:solidFill>
          <a:ln w="28575">
            <a:solidFill>
              <a:srgbClr val="80808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endParaRPr lang="en-US" sz="1800" b="0" strike="noStrike" spc="-1">
              <a:solidFill>
                <a:schemeClr val="lt1"/>
              </a:solidFill>
              <a:latin typeface="UD デジタル 教科書体 NK-R"/>
              <a:ea typeface="UD デジタル 教科書体 NK-R"/>
            </a:endParaRPr>
          </a:p>
        </p:txBody>
      </p:sp>
      <p:sp>
        <p:nvSpPr>
          <p:cNvPr id="51" name="テキスト ボックス 9"/>
          <p:cNvSpPr/>
          <p:nvPr/>
        </p:nvSpPr>
        <p:spPr>
          <a:xfrm>
            <a:off x="253440" y="7523640"/>
            <a:ext cx="3918960" cy="2721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en-US" sz="1200" b="1" strike="noStrike" spc="-1">
                <a:solidFill>
                  <a:srgbClr val="000000"/>
                </a:solidFill>
                <a:latin typeface="UD デジタル 教科書体 NK-R"/>
                <a:ea typeface="UD デジタル 教科書体 NK-R"/>
              </a:rPr>
              <a:t>■</a:t>
            </a:r>
            <a:r>
              <a:rPr lang="ja-JP" sz="1200" b="1" strike="noStrike" spc="-1">
                <a:solidFill>
                  <a:srgbClr val="000000"/>
                </a:solidFill>
                <a:latin typeface="UD デジタル 教科書体 NK-R"/>
                <a:ea typeface="UD デジタル 教科書体 NK-R"/>
              </a:rPr>
              <a:t>お申込みは</a:t>
            </a:r>
            <a:r>
              <a:rPr lang="en-US" sz="1200" b="1" strike="noStrike" spc="-1">
                <a:solidFill>
                  <a:srgbClr val="000000"/>
                </a:solidFill>
                <a:latin typeface="UD デジタル 教科書体 NK-R"/>
                <a:ea typeface="UD デジタル 教科書体 NK-R"/>
              </a:rPr>
              <a:t>CANVAS</a:t>
            </a:r>
            <a:r>
              <a:rPr lang="ja-JP" sz="1200" b="1" strike="noStrike" spc="-1">
                <a:solidFill>
                  <a:srgbClr val="000000"/>
                </a:solidFill>
                <a:latin typeface="UD デジタル 教科書体 NK-R"/>
                <a:ea typeface="UD デジタル 教科書体 NK-R"/>
              </a:rPr>
              <a:t>ポータルサイトからお願い致します。</a:t>
            </a:r>
            <a:endParaRPr lang="en-US" sz="1200" b="0" strike="noStrike" spc="-1">
              <a:solidFill>
                <a:srgbClr val="000000"/>
              </a:solidFill>
              <a:latin typeface="Arial"/>
            </a:endParaRPr>
          </a:p>
        </p:txBody>
      </p:sp>
      <p:sp>
        <p:nvSpPr>
          <p:cNvPr id="52" name="テキスト ボックス 10"/>
          <p:cNvSpPr/>
          <p:nvPr/>
        </p:nvSpPr>
        <p:spPr>
          <a:xfrm>
            <a:off x="235080" y="7730280"/>
            <a:ext cx="6321600" cy="275545"/>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u="sng" strike="noStrike" spc="-1" dirty="0">
                <a:solidFill>
                  <a:srgbClr val="000000"/>
                </a:solidFill>
                <a:uFillTx/>
                <a:latin typeface="UD デジタル 教科書体 NK-R"/>
                <a:ea typeface="UD デジタル 教科書体 NK-R"/>
              </a:rPr>
              <a:t>URL</a:t>
            </a:r>
            <a:r>
              <a:rPr lang="ja-JP" sz="1200" b="0" u="sng" strike="noStrike" spc="-1" dirty="0">
                <a:solidFill>
                  <a:srgbClr val="000000"/>
                </a:solidFill>
                <a:uFillTx/>
                <a:latin typeface="UD デジタル 教科書体 NK-R"/>
                <a:ea typeface="UD デジタル 教科書体 NK-R"/>
              </a:rPr>
              <a:t>：</a:t>
            </a:r>
            <a:r>
              <a:rPr lang="en-US" altLang="ja-JP" sz="1200" b="0" u="sng" strike="noStrike" spc="-1" dirty="0">
                <a:solidFill>
                  <a:srgbClr val="000000"/>
                </a:solidFill>
                <a:uFillTx/>
                <a:latin typeface="UD デジタル 教科書体 NK-R"/>
                <a:ea typeface="UD デジタル 教科書体 NK-R"/>
                <a:hlinkClick r:id="rId3"/>
              </a:rPr>
              <a:t>https://www.canvas-shokokai.jp/event/4269/</a:t>
            </a:r>
            <a:endParaRPr lang="en-US" sz="1200" b="0" strike="noStrike" spc="-1" dirty="0">
              <a:solidFill>
                <a:srgbClr val="000000"/>
              </a:solidFill>
              <a:latin typeface="Arial"/>
            </a:endParaRPr>
          </a:p>
        </p:txBody>
      </p:sp>
      <p:sp>
        <p:nvSpPr>
          <p:cNvPr id="53" name="テキスト ボックス 12"/>
          <p:cNvSpPr/>
          <p:nvPr/>
        </p:nvSpPr>
        <p:spPr>
          <a:xfrm>
            <a:off x="1772280" y="8133480"/>
            <a:ext cx="4821840" cy="1466280"/>
          </a:xfrm>
          <a:prstGeom prst="rect">
            <a:avLst/>
          </a:prstGeom>
          <a:solidFill>
            <a:schemeClr val="bg1"/>
          </a:solidFill>
          <a:ln w="28575">
            <a:solidFill>
              <a:srgbClr val="808080"/>
            </a:solidFill>
            <a:round/>
          </a:ln>
        </p:spPr>
        <p:style>
          <a:lnRef idx="0">
            <a:scrgbClr r="0" g="0" b="0"/>
          </a:lnRef>
          <a:fillRef idx="0">
            <a:scrgbClr r="0" g="0" b="0"/>
          </a:fillRef>
          <a:effectRef idx="0">
            <a:scrgbClr r="0" g="0" b="0"/>
          </a:effectRef>
          <a:fontRef idx="minor"/>
        </p:style>
        <p:txBody>
          <a:bodyPr lIns="90000" tIns="36000" rIns="90000" bIns="45000" anchor="t">
            <a:noAutofit/>
          </a:bodyPr>
          <a:lstStyle/>
          <a:p>
            <a:pPr>
              <a:lnSpc>
                <a:spcPct val="100000"/>
              </a:lnSpc>
            </a:pPr>
            <a:r>
              <a:rPr lang="en-US" sz="1200" b="1" strike="noStrike" spc="-1" dirty="0">
                <a:solidFill>
                  <a:srgbClr val="232333"/>
                </a:solidFill>
                <a:latin typeface="UD デジタル 教科書体 NK-R"/>
                <a:ea typeface="UD デジタル 教科書体 NK-R"/>
              </a:rPr>
              <a:t>※ </a:t>
            </a:r>
            <a:r>
              <a:rPr lang="ja-JP" sz="1200" b="1" strike="noStrike" spc="-1" dirty="0">
                <a:solidFill>
                  <a:srgbClr val="232333"/>
                </a:solidFill>
                <a:latin typeface="UD デジタル 教科書体 NK-R"/>
                <a:ea typeface="UD デジタル 教科書体 NK-R"/>
              </a:rPr>
              <a:t>注意事項　※あらかじめご確認ください。</a:t>
            </a:r>
            <a:br>
              <a:rPr sz="1200" dirty="0"/>
            </a:br>
            <a:r>
              <a:rPr lang="en-US" sz="1200" b="0" strike="noStrike" spc="-1" dirty="0">
                <a:solidFill>
                  <a:srgbClr val="000000"/>
                </a:solidFill>
                <a:latin typeface="UD デジタル 教科書体 NK-R"/>
                <a:ea typeface="UD デジタル 教科書体 NK-R"/>
              </a:rPr>
              <a:t> </a:t>
            </a:r>
            <a:r>
              <a:rPr lang="en-US" sz="1050" b="0" strike="noStrike" spc="-1" dirty="0">
                <a:solidFill>
                  <a:srgbClr val="232333"/>
                </a:solidFill>
                <a:latin typeface="UD デジタル 教科書体 NK-R"/>
                <a:ea typeface="UD デジタル 教科書体 NK-R"/>
              </a:rPr>
              <a:t>① 本ワークショップへの受講は事前登録が必要です。</a:t>
            </a:r>
            <a:endParaRPr lang="en-US" sz="1050" b="0" strike="noStrike" spc="-1" dirty="0">
              <a:solidFill>
                <a:srgbClr val="000000"/>
              </a:solidFill>
              <a:latin typeface="Arial"/>
            </a:endParaRPr>
          </a:p>
          <a:p>
            <a:pPr>
              <a:lnSpc>
                <a:spcPct val="100000"/>
              </a:lnSpc>
            </a:pPr>
            <a:r>
              <a:rPr lang="ja-JP" sz="1050" b="0" strike="noStrike" spc="-1" dirty="0">
                <a:solidFill>
                  <a:srgbClr val="232333"/>
                </a:solidFill>
                <a:latin typeface="UD デジタル 教科書体 NK-R"/>
                <a:ea typeface="UD デジタル 教科書体 NK-R"/>
              </a:rPr>
              <a:t>　 　 （事前登録には、</a:t>
            </a:r>
            <a:r>
              <a:rPr lang="en-US" sz="1050" b="0" strike="noStrike" spc="-1" dirty="0">
                <a:solidFill>
                  <a:srgbClr val="232333"/>
                </a:solidFill>
                <a:latin typeface="UD デジタル 教科書体 NK-R"/>
                <a:ea typeface="UD デジタル 教科書体 NK-R"/>
              </a:rPr>
              <a:t>CANVAS</a:t>
            </a:r>
            <a:r>
              <a:rPr lang="ja-JP" sz="1050" b="0" strike="noStrike" spc="-1" dirty="0">
                <a:solidFill>
                  <a:srgbClr val="232333"/>
                </a:solidFill>
                <a:latin typeface="UD デジタル 教科書体 NK-R"/>
                <a:ea typeface="UD デジタル 教科書体 NK-R"/>
              </a:rPr>
              <a:t>ポータルサイトのアカウント登録が必要です）</a:t>
            </a:r>
            <a:br>
              <a:rPr sz="1050" dirty="0"/>
            </a:br>
            <a:r>
              <a:rPr lang="en-US" sz="1050" b="0" strike="noStrike" spc="-1" dirty="0">
                <a:solidFill>
                  <a:srgbClr val="000000"/>
                </a:solidFill>
                <a:latin typeface="UD デジタル 教科書体 NK-R"/>
                <a:ea typeface="UD デジタル 教科書体 NK-R"/>
              </a:rPr>
              <a:t> </a:t>
            </a:r>
            <a:r>
              <a:rPr lang="en-US" sz="1050" b="0" strike="noStrike" spc="-1" dirty="0">
                <a:solidFill>
                  <a:srgbClr val="232333"/>
                </a:solidFill>
                <a:latin typeface="UD デジタル 教科書体 NK-R"/>
                <a:ea typeface="UD デジタル 教科書体 NK-R"/>
              </a:rPr>
              <a:t>② 本ワークショップの録画・録音・撮影、および資料の2</a:t>
            </a:r>
            <a:r>
              <a:rPr lang="ja-JP" sz="1050" b="0" strike="noStrike" spc="-1" dirty="0">
                <a:solidFill>
                  <a:srgbClr val="232333"/>
                </a:solidFill>
                <a:latin typeface="UD デジタル 教科書体 NK-R"/>
                <a:ea typeface="UD デジタル 教科書体 NK-R"/>
              </a:rPr>
              <a:t>次利用、詳細内容の</a:t>
            </a:r>
            <a:endParaRPr lang="en-US" sz="1050" b="0" strike="noStrike" spc="-1" dirty="0">
              <a:solidFill>
                <a:srgbClr val="000000"/>
              </a:solidFill>
              <a:latin typeface="Arial"/>
            </a:endParaRPr>
          </a:p>
          <a:p>
            <a:pPr>
              <a:lnSpc>
                <a:spcPct val="100000"/>
              </a:lnSpc>
            </a:pPr>
            <a:r>
              <a:rPr lang="en-US" sz="1050" b="0" strike="noStrike" spc="-1" dirty="0">
                <a:solidFill>
                  <a:srgbClr val="232333"/>
                </a:solidFill>
                <a:latin typeface="UD デジタル 教科書体 NK-R"/>
                <a:ea typeface="UD デジタル 教科書体 NK-R"/>
              </a:rPr>
              <a:t>  </a:t>
            </a:r>
            <a:r>
              <a:rPr lang="ja-JP" sz="1050" b="0" strike="noStrike" spc="-1" dirty="0">
                <a:solidFill>
                  <a:srgbClr val="232333"/>
                </a:solidFill>
                <a:latin typeface="UD デジタル 教科書体 NK-R"/>
                <a:ea typeface="UD デジタル 教科書体 NK-R"/>
              </a:rPr>
              <a:t>　　</a:t>
            </a:r>
            <a:r>
              <a:rPr lang="en-US" sz="1050" b="0" strike="noStrike" spc="-1" dirty="0">
                <a:solidFill>
                  <a:srgbClr val="000000"/>
                </a:solidFill>
                <a:latin typeface="UD デジタル 教科書体 NK-R"/>
                <a:ea typeface="UD デジタル 教科書体 NK-R"/>
              </a:rPr>
              <a:t>SNS</a:t>
            </a:r>
            <a:r>
              <a:rPr lang="ja-JP" sz="1050" b="0" strike="noStrike" spc="-1" dirty="0">
                <a:solidFill>
                  <a:srgbClr val="232333"/>
                </a:solidFill>
                <a:latin typeface="UD デジタル 教科書体 NK-R"/>
                <a:ea typeface="UD デジタル 教科書体 NK-R"/>
              </a:rPr>
              <a:t>への投稿は固くお断りいたします。これらセミナー内容の盗用が発覚次第、</a:t>
            </a:r>
            <a:endParaRPr lang="en-US" sz="1050" b="0" strike="noStrike" spc="-1" dirty="0">
              <a:solidFill>
                <a:srgbClr val="000000"/>
              </a:solidFill>
              <a:latin typeface="Arial"/>
            </a:endParaRPr>
          </a:p>
          <a:p>
            <a:pPr>
              <a:lnSpc>
                <a:spcPct val="100000"/>
              </a:lnSpc>
            </a:pPr>
            <a:r>
              <a:rPr lang="ja-JP" sz="1050" b="0" strike="noStrike" spc="-1" dirty="0">
                <a:solidFill>
                  <a:srgbClr val="232333"/>
                </a:solidFill>
                <a:latin typeface="UD デジタル 教科書体 NK-R"/>
                <a:ea typeface="UD デジタル 教科書体 NK-R"/>
              </a:rPr>
              <a:t>　　  著作権・肖像権侵害として対処させていただくことがございます。</a:t>
            </a:r>
            <a:br>
              <a:rPr sz="1050" dirty="0"/>
            </a:br>
            <a:r>
              <a:rPr lang="en-US" sz="1050" b="0" strike="noStrike" spc="-1" dirty="0">
                <a:solidFill>
                  <a:srgbClr val="000000"/>
                </a:solidFill>
                <a:latin typeface="UD デジタル 教科書体 NK-R"/>
                <a:ea typeface="UD デジタル 教科書体 NK-R"/>
              </a:rPr>
              <a:t> </a:t>
            </a:r>
            <a:r>
              <a:rPr lang="en-US" sz="1050" b="0" strike="noStrike" spc="-1" dirty="0">
                <a:solidFill>
                  <a:srgbClr val="232333"/>
                </a:solidFill>
                <a:latin typeface="UD デジタル 教科書体 NK-R"/>
                <a:ea typeface="UD デジタル 教科書体 NK-R"/>
              </a:rPr>
              <a:t>③ 本ワークショップでは受講証明書の発行はございません。</a:t>
            </a:r>
            <a:endParaRPr lang="en-US" sz="1050" b="0" strike="noStrike" spc="-1" dirty="0">
              <a:solidFill>
                <a:srgbClr val="000000"/>
              </a:solidFill>
              <a:latin typeface="Arial"/>
            </a:endParaRPr>
          </a:p>
          <a:p>
            <a:pPr>
              <a:lnSpc>
                <a:spcPct val="100000"/>
              </a:lnSpc>
            </a:pPr>
            <a:r>
              <a:rPr lang="en-US" sz="1050" b="0" strike="noStrike" spc="-1" dirty="0">
                <a:solidFill>
                  <a:srgbClr val="232333"/>
                </a:solidFill>
                <a:latin typeface="UD デジタル 教科書体 NK-R"/>
                <a:ea typeface="UD デジタル 教科書体 NK-R"/>
              </a:rPr>
              <a:t> ④ </a:t>
            </a:r>
            <a:r>
              <a:rPr lang="ja-JP" sz="1050" b="0" strike="noStrike" spc="-1" dirty="0">
                <a:solidFill>
                  <a:srgbClr val="232333"/>
                </a:solidFill>
                <a:latin typeface="UD デジタル 教科書体 NK-R"/>
                <a:ea typeface="UD デジタル 教科書体 NK-R"/>
              </a:rPr>
              <a:t>ワークショップ参加者はアンケートがございます。ご協力をお願い致します</a:t>
            </a:r>
            <a:r>
              <a:rPr lang="ja-JP" sz="1200" b="0" strike="noStrike" spc="-1" dirty="0">
                <a:solidFill>
                  <a:srgbClr val="232333"/>
                </a:solidFill>
                <a:latin typeface="UD デジタル 教科書体 NK-R"/>
                <a:ea typeface="UD デジタル 教科書体 NK-R"/>
              </a:rPr>
              <a:t>。</a:t>
            </a:r>
            <a:endParaRPr lang="en-US" sz="1200" b="0" strike="noStrike" spc="-1" dirty="0">
              <a:solidFill>
                <a:srgbClr val="000000"/>
              </a:solidFill>
              <a:latin typeface="Arial"/>
            </a:endParaRPr>
          </a:p>
        </p:txBody>
      </p:sp>
      <p:pic>
        <p:nvPicPr>
          <p:cNvPr id="54" name="図 4" descr="白いシャツを着た少年&#10;&#10;自動的に生成された説明"/>
          <p:cNvPicPr/>
          <p:nvPr/>
        </p:nvPicPr>
        <p:blipFill>
          <a:blip r:embed="rId4"/>
          <a:srcRect b="12258"/>
          <a:stretch/>
        </p:blipFill>
        <p:spPr>
          <a:xfrm>
            <a:off x="5215580" y="4240507"/>
            <a:ext cx="1365840" cy="1598040"/>
          </a:xfrm>
          <a:prstGeom prst="rect">
            <a:avLst/>
          </a:prstGeom>
          <a:ln w="0">
            <a:noFill/>
          </a:ln>
        </p:spPr>
      </p:pic>
      <p:sp>
        <p:nvSpPr>
          <p:cNvPr id="55" name="正方形/長方形 1"/>
          <p:cNvSpPr/>
          <p:nvPr/>
        </p:nvSpPr>
        <p:spPr>
          <a:xfrm>
            <a:off x="300600" y="8216280"/>
            <a:ext cx="1343160" cy="1383480"/>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endParaRPr lang="en-US" sz="1800" b="0" strike="noStrike" spc="-1">
              <a:solidFill>
                <a:schemeClr val="lt1"/>
              </a:solidFill>
              <a:latin typeface="Calibri"/>
              <a:ea typeface="DejaVu Sans"/>
            </a:endParaRPr>
          </a:p>
        </p:txBody>
      </p:sp>
      <p:sp>
        <p:nvSpPr>
          <p:cNvPr id="56" name="テキスト ボックス 15"/>
          <p:cNvSpPr/>
          <p:nvPr/>
        </p:nvSpPr>
        <p:spPr>
          <a:xfrm>
            <a:off x="2499469" y="1057731"/>
            <a:ext cx="1924581" cy="259174"/>
          </a:xfrm>
          <a:prstGeom prst="rect">
            <a:avLst/>
          </a:prstGeom>
          <a:solidFill>
            <a:schemeClr val="tx1">
              <a:lumMod val="65000"/>
              <a:lumOff val="35000"/>
            </a:schemeClr>
          </a:solidFill>
          <a:ln w="6350">
            <a:noFill/>
          </a:ln>
        </p:spPr>
        <p:style>
          <a:lnRef idx="0">
            <a:scrgbClr r="0" g="0" b="0"/>
          </a:lnRef>
          <a:fillRef idx="0">
            <a:scrgbClr r="0" g="0" b="0"/>
          </a:fillRef>
          <a:effectRef idx="0">
            <a:scrgbClr r="0" g="0" b="0"/>
          </a:effectRef>
          <a:fontRef idx="minor"/>
        </p:style>
        <p:txBody>
          <a:bodyPr wrap="square" lIns="0" tIns="0" rIns="0" bIns="0" anchor="ctr">
            <a:spAutoFit/>
          </a:bodyPr>
          <a:lstStyle/>
          <a:p>
            <a:pPr algn="ctr">
              <a:lnSpc>
                <a:spcPct val="130000"/>
              </a:lnSpc>
            </a:pPr>
            <a:r>
              <a:rPr lang="ja-JP" sz="1400" b="1" strike="noStrike" spc="-1" dirty="0">
                <a:solidFill>
                  <a:srgbClr val="FFFFFF"/>
                </a:solidFill>
                <a:latin typeface="UD デジタル 教科書体 NK-R"/>
                <a:ea typeface="UD デジタル 教科書体 NK-R"/>
              </a:rPr>
              <a:t>＜ </a:t>
            </a:r>
            <a:r>
              <a:rPr lang="ja-JP" altLang="en-US" sz="1400" b="1" strike="noStrike" spc="-1" dirty="0">
                <a:solidFill>
                  <a:srgbClr val="FFFFFF"/>
                </a:solidFill>
                <a:latin typeface="UD デジタル 教科書体 NK-R"/>
                <a:ea typeface="UD デジタル 教科書体 NK-R"/>
              </a:rPr>
              <a:t>初級編・</a:t>
            </a:r>
            <a:r>
              <a:rPr lang="ja-JP" sz="1400" b="1" strike="noStrike" spc="-1" dirty="0">
                <a:solidFill>
                  <a:srgbClr val="FFFFFF"/>
                </a:solidFill>
                <a:latin typeface="UD デジタル 教科書体 NK-R"/>
                <a:ea typeface="UD デジタル 教科書体 NK-R"/>
              </a:rPr>
              <a:t>第１期 ＞</a:t>
            </a:r>
            <a:endParaRPr lang="en-US" sz="1400" b="0" strike="noStrike" spc="-1" dirty="0">
              <a:solidFill>
                <a:srgbClr val="000000"/>
              </a:solidFill>
              <a:latin typeface="Arial"/>
            </a:endParaRPr>
          </a:p>
        </p:txBody>
      </p:sp>
      <p:pic>
        <p:nvPicPr>
          <p:cNvPr id="4" name="図 3">
            <a:extLst>
              <a:ext uri="{FF2B5EF4-FFF2-40B4-BE49-F238E27FC236}">
                <a16:creationId xmlns:a16="http://schemas.microsoft.com/office/drawing/2014/main" id="{9F2AB374-84E9-F0EA-2370-C1F87D66913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19140" y="8158632"/>
            <a:ext cx="1343160" cy="134316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9">
            <a:extLst>
              <a:ext uri="{FF2B5EF4-FFF2-40B4-BE49-F238E27FC236}">
                <a16:creationId xmlns:a16="http://schemas.microsoft.com/office/drawing/2014/main" id="{BB615BB2-518A-683B-BCCF-1B253E14D783}"/>
              </a:ext>
            </a:extLst>
          </p:cNvPr>
          <p:cNvGraphicFramePr/>
          <p:nvPr>
            <p:extLst>
              <p:ext uri="{D42A27DB-BD31-4B8C-83A1-F6EECF244321}">
                <p14:modId xmlns:p14="http://schemas.microsoft.com/office/powerpoint/2010/main" val="2644064258"/>
              </p:ext>
            </p:extLst>
          </p:nvPr>
        </p:nvGraphicFramePr>
        <p:xfrm>
          <a:off x="189000" y="1338481"/>
          <a:ext cx="6467400" cy="6613398"/>
        </p:xfrm>
        <a:graphic>
          <a:graphicData uri="http://schemas.openxmlformats.org/drawingml/2006/table">
            <a:tbl>
              <a:tblPr/>
              <a:tblGrid>
                <a:gridCol w="1115640">
                  <a:extLst>
                    <a:ext uri="{9D8B030D-6E8A-4147-A177-3AD203B41FA5}">
                      <a16:colId xmlns:a16="http://schemas.microsoft.com/office/drawing/2014/main" val="20000"/>
                    </a:ext>
                  </a:extLst>
                </a:gridCol>
                <a:gridCol w="3853080">
                  <a:extLst>
                    <a:ext uri="{9D8B030D-6E8A-4147-A177-3AD203B41FA5}">
                      <a16:colId xmlns:a16="http://schemas.microsoft.com/office/drawing/2014/main" val="20001"/>
                    </a:ext>
                  </a:extLst>
                </a:gridCol>
                <a:gridCol w="1498680">
                  <a:extLst>
                    <a:ext uri="{9D8B030D-6E8A-4147-A177-3AD203B41FA5}">
                      <a16:colId xmlns:a16="http://schemas.microsoft.com/office/drawing/2014/main" val="20002"/>
                    </a:ext>
                  </a:extLst>
                </a:gridCol>
              </a:tblGrid>
              <a:tr h="1363709">
                <a:tc>
                  <a:txBody>
                    <a:bodyPr/>
                    <a:lstStyle/>
                    <a:p>
                      <a:pPr>
                        <a:lnSpc>
                          <a:spcPct val="100000"/>
                        </a:lnSpc>
                      </a:pPr>
                      <a:r>
                        <a:rPr lang="en-US" sz="1200" b="1" strike="noStrike" spc="-1">
                          <a:solidFill>
                            <a:srgbClr val="FFFFFF"/>
                          </a:solidFill>
                          <a:latin typeface="UD デジタル 教科書体 NK-R"/>
                          <a:ea typeface="UD デジタル 教科書体 NK-R"/>
                        </a:rPr>
                        <a:t>1. </a:t>
                      </a:r>
                      <a:r>
                        <a:rPr lang="ja-JP" sz="1200" b="1" strike="noStrike" spc="-1">
                          <a:solidFill>
                            <a:srgbClr val="FFFFFF"/>
                          </a:solidFill>
                          <a:latin typeface="UD デジタル 教科書体 NK-R"/>
                          <a:ea typeface="UD デジタル 教科書体 NK-R"/>
                        </a:rPr>
                        <a:t>日時</a:t>
                      </a:r>
                      <a:endParaRPr lang="en-US" sz="1200" b="0" strike="noStrike" spc="-1">
                        <a:solidFill>
                          <a:srgbClr val="000000"/>
                        </a:solidFill>
                        <a:latin typeface="Arial"/>
                      </a:endParaRPr>
                    </a:p>
                    <a:p>
                      <a:pPr>
                        <a:lnSpc>
                          <a:spcPct val="100000"/>
                        </a:lnSpc>
                      </a:pPr>
                      <a:r>
                        <a:rPr lang="ja-JP" sz="1200" b="1" strike="noStrike" spc="-1">
                          <a:solidFill>
                            <a:srgbClr val="FFFFFF"/>
                          </a:solidFill>
                          <a:latin typeface="UD デジタル 教科書体 NK-R"/>
                          <a:ea typeface="UD デジタル 教科書体 NK-R"/>
                        </a:rPr>
                        <a:t>　　（全</a:t>
                      </a:r>
                      <a:r>
                        <a:rPr lang="en-US" sz="1200" b="1" strike="noStrike" spc="-1">
                          <a:solidFill>
                            <a:srgbClr val="FFFFFF"/>
                          </a:solidFill>
                          <a:latin typeface="UD デジタル 教科書体 NK-R"/>
                          <a:ea typeface="UD デジタル 教科書体 NK-R"/>
                        </a:rPr>
                        <a:t>8</a:t>
                      </a:r>
                      <a:r>
                        <a:rPr lang="ja-JP" sz="1200" b="1" strike="noStrike" spc="-1">
                          <a:solidFill>
                            <a:srgbClr val="FFFFFF"/>
                          </a:solidFill>
                          <a:latin typeface="UD デジタル 教科書体 NK-R"/>
                          <a:ea typeface="UD デジタル 教科書体 NK-R"/>
                        </a:rPr>
                        <a:t>回）</a:t>
                      </a:r>
                      <a:endParaRPr lang="en-US" sz="1200" b="0" strike="noStrike" spc="-1">
                        <a:solidFill>
                          <a:srgbClr val="000000"/>
                        </a:solidFill>
                        <a:latin typeface="Arial"/>
                      </a:endParaRPr>
                    </a:p>
                    <a:p>
                      <a:pPr>
                        <a:lnSpc>
                          <a:spcPct val="100000"/>
                        </a:lnSpc>
                      </a:pPr>
                      <a:r>
                        <a:rPr lang="ja-JP" sz="1200" b="1" strike="noStrike" spc="-1">
                          <a:solidFill>
                            <a:srgbClr val="FFFFFF"/>
                          </a:solidFill>
                          <a:latin typeface="UD デジタル 教科書体 NK-R"/>
                          <a:ea typeface="UD デジタル 教科書体 NK-R"/>
                        </a:rPr>
                        <a:t>　　</a:t>
                      </a:r>
                      <a:endParaRPr lang="en-US" sz="1200" b="0" strike="noStrike" spc="-1">
                        <a:solidFill>
                          <a:srgbClr val="000000"/>
                        </a:solidFill>
                        <a:latin typeface="Arial"/>
                      </a:endParaRPr>
                    </a:p>
                  </a:txBody>
                  <a:tcP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808080"/>
                    </a:solidFill>
                  </a:tcPr>
                </a:tc>
                <a:tc gridSpan="2">
                  <a:txBody>
                    <a:bodyPr/>
                    <a:lstStyle/>
                    <a:p>
                      <a:pPr>
                        <a:lnSpc>
                          <a:spcPct val="100000"/>
                        </a:lnSpc>
                      </a:pPr>
                      <a:r>
                        <a:rPr lang="en-US" altLang="ja-JP" sz="1100" b="0" strike="noStrike" spc="-1" dirty="0">
                          <a:solidFill>
                            <a:srgbClr val="000000"/>
                          </a:solidFill>
                          <a:latin typeface="UD デジタル 教科書体 NK-R"/>
                          <a:ea typeface="UD デジタル 教科書体 NK-R"/>
                        </a:rPr>
                        <a:t>1</a:t>
                      </a:r>
                      <a:r>
                        <a:rPr lang="ja-JP" altLang="ja-JP" sz="1100" b="0" strike="noStrike" spc="-1" dirty="0">
                          <a:solidFill>
                            <a:srgbClr val="000000"/>
                          </a:solidFill>
                          <a:latin typeface="UD デジタル 教科書体 NK-R"/>
                          <a:ea typeface="UD デジタル 教科書体 NK-R"/>
                        </a:rPr>
                        <a:t>回目 </a:t>
                      </a:r>
                      <a:r>
                        <a:rPr lang="en-US" altLang="ja-JP" sz="1100" b="0" strike="noStrike" spc="-1" dirty="0">
                          <a:solidFill>
                            <a:srgbClr val="000000"/>
                          </a:solidFill>
                          <a:latin typeface="UD デジタル 教科書体 NK-R"/>
                          <a:ea typeface="UD デジタル 教科書体 NK-R"/>
                        </a:rPr>
                        <a:t>08</a:t>
                      </a:r>
                      <a:r>
                        <a:rPr lang="ja-JP" alt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22</a:t>
                      </a:r>
                      <a:r>
                        <a:rPr lang="ja-JP" altLang="ja-JP" sz="1100" b="0" strike="noStrike" spc="-1" dirty="0">
                          <a:solidFill>
                            <a:srgbClr val="000000"/>
                          </a:solidFill>
                          <a:latin typeface="UD デジタル 教科書体 NK-R"/>
                          <a:ea typeface="UD デジタル 教科書体 NK-R"/>
                        </a:rPr>
                        <a:t>日</a:t>
                      </a:r>
                      <a:r>
                        <a:rPr lang="en-US" altLang="ja-JP" sz="1100" b="0" strike="noStrike" spc="-1" dirty="0">
                          <a:solidFill>
                            <a:srgbClr val="000000"/>
                          </a:solidFill>
                          <a:latin typeface="UD デジタル 教科書体 NK-R"/>
                          <a:ea typeface="UD デジタル 教科書体 NK-R"/>
                        </a:rPr>
                        <a:t>(</a:t>
                      </a:r>
                      <a:r>
                        <a:rPr lang="ja-JP" altLang="en-US" sz="1100" b="0" strike="noStrike" spc="-1" dirty="0">
                          <a:solidFill>
                            <a:srgbClr val="000000"/>
                          </a:solidFill>
                          <a:latin typeface="UD デジタル 教科書体 NK-R"/>
                          <a:ea typeface="UD デジタル 教科書体 NK-R"/>
                        </a:rPr>
                        <a:t>木</a:t>
                      </a:r>
                      <a:r>
                        <a:rPr lang="en-US" altLang="ja-JP" sz="1100" b="0" strike="noStrike" spc="-1" dirty="0">
                          <a:solidFill>
                            <a:srgbClr val="000000"/>
                          </a:solidFill>
                          <a:latin typeface="UD デジタル 教科書体 NK-R"/>
                          <a:ea typeface="UD デジタル 教科書体 NK-R"/>
                        </a:rPr>
                        <a:t>) 17:00-18:30</a:t>
                      </a:r>
                      <a:endParaRPr lang="en-US" altLang="ja-JP" sz="1100" b="0" strike="noStrike" spc="-1" dirty="0">
                        <a:solidFill>
                          <a:srgbClr val="000000"/>
                        </a:solidFill>
                        <a:latin typeface="+mn-lt"/>
                      </a:endParaRPr>
                    </a:p>
                    <a:p>
                      <a:pPr>
                        <a:lnSpc>
                          <a:spcPct val="100000"/>
                        </a:lnSpc>
                      </a:pPr>
                      <a:r>
                        <a:rPr lang="en-US" altLang="ja-JP" sz="1100" b="0" strike="noStrike" spc="-1" dirty="0">
                          <a:solidFill>
                            <a:srgbClr val="000000"/>
                          </a:solidFill>
                          <a:latin typeface="UD デジタル 教科書体 NK-R"/>
                          <a:ea typeface="UD デジタル 教科書体 NK-R"/>
                        </a:rPr>
                        <a:t>2</a:t>
                      </a:r>
                      <a:r>
                        <a:rPr lang="ja-JP" altLang="ja-JP" sz="1100" b="0" strike="noStrike" spc="-1" dirty="0">
                          <a:solidFill>
                            <a:srgbClr val="000000"/>
                          </a:solidFill>
                          <a:latin typeface="UD デジタル 教科書体 NK-R"/>
                          <a:ea typeface="UD デジタル 教科書体 NK-R"/>
                        </a:rPr>
                        <a:t>回目 </a:t>
                      </a:r>
                      <a:r>
                        <a:rPr lang="en-US" altLang="ja-JP" sz="1100" b="0" strike="noStrike" spc="-1" dirty="0">
                          <a:solidFill>
                            <a:srgbClr val="000000"/>
                          </a:solidFill>
                          <a:latin typeface="UD デジタル 教科書体 NK-R"/>
                          <a:ea typeface="UD デジタル 教科書体 NK-R"/>
                        </a:rPr>
                        <a:t>08</a:t>
                      </a:r>
                      <a:r>
                        <a:rPr lang="ja-JP" alt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29</a:t>
                      </a:r>
                      <a:r>
                        <a:rPr lang="ja-JP" altLang="ja-JP" sz="1100" b="0" strike="noStrike" spc="-1" dirty="0">
                          <a:solidFill>
                            <a:srgbClr val="000000"/>
                          </a:solidFill>
                          <a:latin typeface="UD デジタル 教科書体 NK-R"/>
                          <a:ea typeface="UD デジタル 教科書体 NK-R"/>
                        </a:rPr>
                        <a:t>日</a:t>
                      </a:r>
                      <a:r>
                        <a:rPr lang="en-US" altLang="ja-JP" sz="1100" b="0" strike="noStrike" spc="-1" dirty="0">
                          <a:solidFill>
                            <a:srgbClr val="000000"/>
                          </a:solidFill>
                          <a:latin typeface="UD デジタル 教科書体 NK-R"/>
                          <a:ea typeface="UD デジタル 教科書体 NK-R"/>
                        </a:rPr>
                        <a:t>(</a:t>
                      </a:r>
                      <a:r>
                        <a:rPr lang="ja-JP" altLang="en-US" sz="1100" b="0" strike="noStrike" spc="-1" dirty="0">
                          <a:solidFill>
                            <a:srgbClr val="000000"/>
                          </a:solidFill>
                          <a:latin typeface="UD デジタル 教科書体 NK-R"/>
                          <a:ea typeface="UD デジタル 教科書体 NK-R"/>
                        </a:rPr>
                        <a:t>木</a:t>
                      </a:r>
                      <a:r>
                        <a:rPr lang="en-US" altLang="ja-JP" sz="1100" b="0" strike="noStrike" spc="-1" dirty="0">
                          <a:solidFill>
                            <a:srgbClr val="000000"/>
                          </a:solidFill>
                          <a:latin typeface="UD デジタル 教科書体 NK-R"/>
                          <a:ea typeface="UD デジタル 教科書体 NK-R"/>
                        </a:rPr>
                        <a:t>) 17:00-18:30</a:t>
                      </a:r>
                      <a:endParaRPr lang="en-US" altLang="ja-JP" sz="1100" b="0" strike="noStrike" spc="-1" dirty="0">
                        <a:solidFill>
                          <a:srgbClr val="000000"/>
                        </a:solidFill>
                        <a:latin typeface="+mn-lt"/>
                      </a:endParaRPr>
                    </a:p>
                    <a:p>
                      <a:pPr>
                        <a:lnSpc>
                          <a:spcPct val="100000"/>
                        </a:lnSpc>
                      </a:pPr>
                      <a:r>
                        <a:rPr lang="en-US" altLang="ja-JP" sz="1100" b="0" strike="noStrike" spc="-1" dirty="0">
                          <a:solidFill>
                            <a:srgbClr val="000000"/>
                          </a:solidFill>
                          <a:latin typeface="UD デジタル 教科書体 NK-R"/>
                          <a:ea typeface="UD デジタル 教科書体 NK-R"/>
                        </a:rPr>
                        <a:t>3</a:t>
                      </a:r>
                      <a:r>
                        <a:rPr lang="ja-JP" altLang="ja-JP" sz="1100" b="0" strike="noStrike" spc="-1" dirty="0">
                          <a:solidFill>
                            <a:srgbClr val="000000"/>
                          </a:solidFill>
                          <a:latin typeface="UD デジタル 教科書体 NK-R"/>
                          <a:ea typeface="UD デジタル 教科書体 NK-R"/>
                        </a:rPr>
                        <a:t>回目 </a:t>
                      </a:r>
                      <a:r>
                        <a:rPr lang="en-US" altLang="ja-JP" sz="1100" b="0" strike="noStrike" spc="-1" dirty="0">
                          <a:solidFill>
                            <a:srgbClr val="000000"/>
                          </a:solidFill>
                          <a:latin typeface="UD デジタル 教科書体 NK-R"/>
                          <a:ea typeface="UD デジタル 教科書体 NK-R"/>
                        </a:rPr>
                        <a:t>09</a:t>
                      </a:r>
                      <a:r>
                        <a:rPr lang="ja-JP" alt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05</a:t>
                      </a:r>
                      <a:r>
                        <a:rPr lang="ja-JP" altLang="ja-JP" sz="1100" b="0" strike="noStrike" spc="-1" dirty="0">
                          <a:solidFill>
                            <a:srgbClr val="000000"/>
                          </a:solidFill>
                          <a:latin typeface="UD デジタル 教科書体 NK-R"/>
                          <a:ea typeface="UD デジタル 教科書体 NK-R"/>
                        </a:rPr>
                        <a:t>日</a:t>
                      </a:r>
                      <a:r>
                        <a:rPr lang="en-US" altLang="ja-JP" sz="1100" b="0" strike="noStrike" spc="-1" dirty="0">
                          <a:solidFill>
                            <a:srgbClr val="000000"/>
                          </a:solidFill>
                          <a:latin typeface="UD デジタル 教科書体 NK-R"/>
                          <a:ea typeface="UD デジタル 教科書体 NK-R"/>
                        </a:rPr>
                        <a:t>(</a:t>
                      </a:r>
                      <a:r>
                        <a:rPr lang="ja-JP" altLang="en-US" sz="1100" b="0" strike="noStrike" spc="-1" dirty="0">
                          <a:solidFill>
                            <a:srgbClr val="000000"/>
                          </a:solidFill>
                          <a:latin typeface="UD デジタル 教科書体 NK-R"/>
                          <a:ea typeface="UD デジタル 教科書体 NK-R"/>
                        </a:rPr>
                        <a:t>木</a:t>
                      </a:r>
                      <a:r>
                        <a:rPr lang="en-US" altLang="ja-JP" sz="1100" b="0" strike="noStrike" spc="-1" dirty="0">
                          <a:solidFill>
                            <a:srgbClr val="000000"/>
                          </a:solidFill>
                          <a:latin typeface="UD デジタル 教科書体 NK-R"/>
                          <a:ea typeface="UD デジタル 教科書体 NK-R"/>
                        </a:rPr>
                        <a:t>) 17:00-18:30</a:t>
                      </a:r>
                      <a:endParaRPr lang="en-US" altLang="ja-JP" sz="1100" b="0" strike="noStrike" spc="-1" dirty="0">
                        <a:solidFill>
                          <a:srgbClr val="000000"/>
                        </a:solidFill>
                        <a:latin typeface="+mn-lt"/>
                      </a:endParaRPr>
                    </a:p>
                    <a:p>
                      <a:pPr>
                        <a:lnSpc>
                          <a:spcPct val="100000"/>
                        </a:lnSpc>
                      </a:pPr>
                      <a:r>
                        <a:rPr lang="en-US" altLang="ja-JP" sz="1100" b="0" strike="noStrike" spc="-1" dirty="0">
                          <a:solidFill>
                            <a:srgbClr val="000000"/>
                          </a:solidFill>
                          <a:latin typeface="UD デジタル 教科書体 NK-R"/>
                          <a:ea typeface="UD デジタル 教科書体 NK-R"/>
                        </a:rPr>
                        <a:t>4</a:t>
                      </a:r>
                      <a:r>
                        <a:rPr lang="ja-JP" altLang="ja-JP" sz="1100" b="0" strike="noStrike" spc="-1" dirty="0">
                          <a:solidFill>
                            <a:srgbClr val="000000"/>
                          </a:solidFill>
                          <a:latin typeface="UD デジタル 教科書体 NK-R"/>
                          <a:ea typeface="UD デジタル 教科書体 NK-R"/>
                        </a:rPr>
                        <a:t>回目 </a:t>
                      </a:r>
                      <a:r>
                        <a:rPr lang="en-US" altLang="ja-JP" sz="1100" b="0" strike="noStrike" spc="-1" dirty="0">
                          <a:solidFill>
                            <a:srgbClr val="000000"/>
                          </a:solidFill>
                          <a:latin typeface="UD デジタル 教科書体 NK-R"/>
                          <a:ea typeface="UD デジタル 教科書体 NK-R"/>
                        </a:rPr>
                        <a:t>09</a:t>
                      </a:r>
                      <a:r>
                        <a:rPr lang="ja-JP" alt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12</a:t>
                      </a:r>
                      <a:r>
                        <a:rPr lang="ja-JP" altLang="ja-JP" sz="1100" b="0" strike="noStrike" spc="-1" dirty="0">
                          <a:solidFill>
                            <a:srgbClr val="000000"/>
                          </a:solidFill>
                          <a:latin typeface="UD デジタル 教科書体 NK-R"/>
                          <a:ea typeface="UD デジタル 教科書体 NK-R"/>
                        </a:rPr>
                        <a:t>日</a:t>
                      </a:r>
                      <a:r>
                        <a:rPr lang="en-US" altLang="ja-JP" sz="1100" b="0" strike="noStrike" spc="-1" dirty="0">
                          <a:solidFill>
                            <a:srgbClr val="000000"/>
                          </a:solidFill>
                          <a:latin typeface="UD デジタル 教科書体 NK-R"/>
                          <a:ea typeface="UD デジタル 教科書体 NK-R"/>
                        </a:rPr>
                        <a:t>(</a:t>
                      </a:r>
                      <a:r>
                        <a:rPr lang="ja-JP" altLang="en-US" sz="1100" b="0" strike="noStrike" spc="-1" dirty="0">
                          <a:solidFill>
                            <a:srgbClr val="000000"/>
                          </a:solidFill>
                          <a:latin typeface="UD デジタル 教科書体 NK-R"/>
                          <a:ea typeface="UD デジタル 教科書体 NK-R"/>
                        </a:rPr>
                        <a:t>木</a:t>
                      </a:r>
                      <a:r>
                        <a:rPr lang="en-US" altLang="ja-JP" sz="1100" b="0" strike="noStrike" spc="-1" dirty="0">
                          <a:solidFill>
                            <a:srgbClr val="000000"/>
                          </a:solidFill>
                          <a:latin typeface="UD デジタル 教科書体 NK-R"/>
                          <a:ea typeface="UD デジタル 教科書体 NK-R"/>
                        </a:rPr>
                        <a:t>) 17:00-18:30</a:t>
                      </a:r>
                      <a:endParaRPr lang="en-US" altLang="ja-JP" sz="1100" b="0" strike="noStrike" spc="-1" dirty="0">
                        <a:solidFill>
                          <a:srgbClr val="000000"/>
                        </a:solidFill>
                        <a:latin typeface="+mn-lt"/>
                      </a:endParaRPr>
                    </a:p>
                    <a:p>
                      <a:pPr>
                        <a:lnSpc>
                          <a:spcPct val="100000"/>
                        </a:lnSpc>
                      </a:pPr>
                      <a:r>
                        <a:rPr lang="en-US" altLang="ja-JP" sz="1100" b="0" strike="noStrike" spc="-1" dirty="0">
                          <a:solidFill>
                            <a:srgbClr val="000000"/>
                          </a:solidFill>
                          <a:latin typeface="UD デジタル 教科書体 NK-R"/>
                          <a:ea typeface="UD デジタル 教科書体 NK-R"/>
                        </a:rPr>
                        <a:t>5</a:t>
                      </a:r>
                      <a:r>
                        <a:rPr lang="ja-JP" altLang="ja-JP" sz="1100" b="0" strike="noStrike" spc="-1" dirty="0">
                          <a:solidFill>
                            <a:srgbClr val="000000"/>
                          </a:solidFill>
                          <a:latin typeface="UD デジタル 教科書体 NK-R"/>
                          <a:ea typeface="UD デジタル 教科書体 NK-R"/>
                        </a:rPr>
                        <a:t>回目 </a:t>
                      </a:r>
                      <a:r>
                        <a:rPr lang="en-US" altLang="ja-JP" sz="1100" b="0" strike="noStrike" spc="-1" dirty="0">
                          <a:solidFill>
                            <a:srgbClr val="000000"/>
                          </a:solidFill>
                          <a:latin typeface="UD デジタル 教科書体 NK-R"/>
                          <a:ea typeface="UD デジタル 教科書体 NK-R"/>
                        </a:rPr>
                        <a:t>09</a:t>
                      </a:r>
                      <a:r>
                        <a:rPr lang="ja-JP" alt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19</a:t>
                      </a:r>
                      <a:r>
                        <a:rPr lang="ja-JP" altLang="ja-JP" sz="1100" b="0" strike="noStrike" spc="-1" dirty="0">
                          <a:solidFill>
                            <a:srgbClr val="000000"/>
                          </a:solidFill>
                          <a:latin typeface="UD デジタル 教科書体 NK-R"/>
                          <a:ea typeface="UD デジタル 教科書体 NK-R"/>
                        </a:rPr>
                        <a:t>日</a:t>
                      </a:r>
                      <a:r>
                        <a:rPr lang="en-US" altLang="ja-JP" sz="1100" b="0" strike="noStrike" spc="-1" dirty="0">
                          <a:solidFill>
                            <a:srgbClr val="000000"/>
                          </a:solidFill>
                          <a:latin typeface="UD デジタル 教科書体 NK-R"/>
                          <a:ea typeface="UD デジタル 教科書体 NK-R"/>
                        </a:rPr>
                        <a:t>(</a:t>
                      </a:r>
                      <a:r>
                        <a:rPr lang="ja-JP" altLang="en-US" sz="1100" b="0" strike="noStrike" spc="-1" dirty="0">
                          <a:solidFill>
                            <a:srgbClr val="000000"/>
                          </a:solidFill>
                          <a:latin typeface="UD デジタル 教科書体 NK-R"/>
                          <a:ea typeface="UD デジタル 教科書体 NK-R"/>
                        </a:rPr>
                        <a:t>木</a:t>
                      </a:r>
                      <a:r>
                        <a:rPr lang="en-US" altLang="ja-JP" sz="1100" b="0" strike="noStrike" spc="-1" dirty="0">
                          <a:solidFill>
                            <a:srgbClr val="000000"/>
                          </a:solidFill>
                          <a:latin typeface="UD デジタル 教科書体 NK-R"/>
                          <a:ea typeface="UD デジタル 教科書体 NK-R"/>
                        </a:rPr>
                        <a:t>) 17:00-18:30</a:t>
                      </a:r>
                      <a:endParaRPr lang="en-US" altLang="ja-JP" sz="1100" b="0" strike="noStrike" spc="-1" dirty="0">
                        <a:solidFill>
                          <a:srgbClr val="000000"/>
                        </a:solidFill>
                        <a:latin typeface="+mn-lt"/>
                      </a:endParaRPr>
                    </a:p>
                    <a:p>
                      <a:pPr>
                        <a:lnSpc>
                          <a:spcPct val="100000"/>
                        </a:lnSpc>
                      </a:pPr>
                      <a:r>
                        <a:rPr lang="en-US" altLang="ja-JP" sz="1100" b="0" strike="noStrike" spc="-1" dirty="0">
                          <a:solidFill>
                            <a:srgbClr val="000000"/>
                          </a:solidFill>
                          <a:latin typeface="UD デジタル 教科書体 NK-R"/>
                          <a:ea typeface="UD デジタル 教科書体 NK-R"/>
                        </a:rPr>
                        <a:t>6</a:t>
                      </a:r>
                      <a:r>
                        <a:rPr lang="ja-JP" altLang="ja-JP" sz="1100" b="0" strike="noStrike" spc="-1" dirty="0">
                          <a:solidFill>
                            <a:srgbClr val="000000"/>
                          </a:solidFill>
                          <a:latin typeface="UD デジタル 教科書体 NK-R"/>
                          <a:ea typeface="UD デジタル 教科書体 NK-R"/>
                        </a:rPr>
                        <a:t>回目 </a:t>
                      </a:r>
                      <a:r>
                        <a:rPr lang="en-US" altLang="ja-JP" sz="1100" b="0" strike="noStrike" spc="-1" dirty="0">
                          <a:solidFill>
                            <a:srgbClr val="000000"/>
                          </a:solidFill>
                          <a:latin typeface="UD デジタル 教科書体 NK-R"/>
                          <a:ea typeface="UD デジタル 教科書体 NK-R"/>
                        </a:rPr>
                        <a:t>10</a:t>
                      </a:r>
                      <a:r>
                        <a:rPr lang="ja-JP" alt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03</a:t>
                      </a:r>
                      <a:r>
                        <a:rPr lang="ja-JP" altLang="ja-JP" sz="1100" b="0" strike="noStrike" spc="-1" dirty="0">
                          <a:solidFill>
                            <a:srgbClr val="000000"/>
                          </a:solidFill>
                          <a:latin typeface="UD デジタル 教科書体 NK-R"/>
                          <a:ea typeface="UD デジタル 教科書体 NK-R"/>
                        </a:rPr>
                        <a:t>日</a:t>
                      </a:r>
                      <a:r>
                        <a:rPr lang="en-US" altLang="ja-JP" sz="1100" b="0" strike="noStrike" spc="-1" dirty="0">
                          <a:solidFill>
                            <a:srgbClr val="000000"/>
                          </a:solidFill>
                          <a:latin typeface="UD デジタル 教科書体 NK-R"/>
                          <a:ea typeface="UD デジタル 教科書体 NK-R"/>
                        </a:rPr>
                        <a:t>(</a:t>
                      </a:r>
                      <a:r>
                        <a:rPr lang="ja-JP" altLang="en-US" sz="1100" b="0" strike="noStrike" spc="-1" dirty="0">
                          <a:solidFill>
                            <a:srgbClr val="000000"/>
                          </a:solidFill>
                          <a:latin typeface="UD デジタル 教科書体 NK-R"/>
                          <a:ea typeface="UD デジタル 教科書体 NK-R"/>
                        </a:rPr>
                        <a:t>木</a:t>
                      </a:r>
                      <a:r>
                        <a:rPr lang="en-US" altLang="ja-JP" sz="1100" b="0" strike="noStrike" spc="-1" dirty="0">
                          <a:solidFill>
                            <a:srgbClr val="000000"/>
                          </a:solidFill>
                          <a:latin typeface="UD デジタル 教科書体 NK-R"/>
                          <a:ea typeface="UD デジタル 教科書体 NK-R"/>
                        </a:rPr>
                        <a:t>) 17:00-18:30</a:t>
                      </a:r>
                      <a:endParaRPr lang="en-US" altLang="ja-JP" sz="1100" b="0" strike="noStrike" spc="-1" dirty="0">
                        <a:solidFill>
                          <a:srgbClr val="000000"/>
                        </a:solidFill>
                        <a:latin typeface="+mn-lt"/>
                      </a:endParaRPr>
                    </a:p>
                    <a:p>
                      <a:pPr>
                        <a:lnSpc>
                          <a:spcPct val="100000"/>
                        </a:lnSpc>
                      </a:pPr>
                      <a:r>
                        <a:rPr lang="en-US" altLang="ja-JP" sz="1100" b="0" strike="noStrike" spc="-1" dirty="0">
                          <a:solidFill>
                            <a:srgbClr val="000000"/>
                          </a:solidFill>
                          <a:latin typeface="UD デジタル 教科書体 NK-R"/>
                          <a:ea typeface="UD デジタル 教科書体 NK-R"/>
                        </a:rPr>
                        <a:t>7</a:t>
                      </a:r>
                      <a:r>
                        <a:rPr lang="ja-JP" altLang="ja-JP" sz="1100" b="0" strike="noStrike" spc="-1" dirty="0">
                          <a:solidFill>
                            <a:srgbClr val="000000"/>
                          </a:solidFill>
                          <a:latin typeface="UD デジタル 教科書体 NK-R"/>
                          <a:ea typeface="UD デジタル 教科書体 NK-R"/>
                        </a:rPr>
                        <a:t>回目 </a:t>
                      </a:r>
                      <a:r>
                        <a:rPr lang="en-US" altLang="ja-JP" sz="1100" b="0" strike="noStrike" spc="-1" dirty="0">
                          <a:solidFill>
                            <a:srgbClr val="000000"/>
                          </a:solidFill>
                          <a:latin typeface="UD デジタル 教科書体 NK-R"/>
                          <a:ea typeface="UD デジタル 教科書体 NK-R"/>
                        </a:rPr>
                        <a:t>10</a:t>
                      </a:r>
                      <a:r>
                        <a:rPr lang="ja-JP" alt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10</a:t>
                      </a:r>
                      <a:r>
                        <a:rPr lang="ja-JP" altLang="ja-JP" sz="1100" b="0" strike="noStrike" spc="-1" dirty="0">
                          <a:solidFill>
                            <a:srgbClr val="000000"/>
                          </a:solidFill>
                          <a:latin typeface="UD デジタル 教科書体 NK-R"/>
                          <a:ea typeface="UD デジタル 教科書体 NK-R"/>
                        </a:rPr>
                        <a:t>日</a:t>
                      </a:r>
                      <a:r>
                        <a:rPr lang="en-US" altLang="ja-JP" sz="1100" b="0" strike="noStrike" spc="-1" dirty="0">
                          <a:solidFill>
                            <a:srgbClr val="000000"/>
                          </a:solidFill>
                          <a:latin typeface="UD デジタル 教科書体 NK-R"/>
                          <a:ea typeface="UD デジタル 教科書体 NK-R"/>
                        </a:rPr>
                        <a:t>(</a:t>
                      </a:r>
                      <a:r>
                        <a:rPr lang="ja-JP" altLang="en-US" sz="1100" b="0" strike="noStrike" spc="-1" dirty="0">
                          <a:solidFill>
                            <a:srgbClr val="000000"/>
                          </a:solidFill>
                          <a:latin typeface="UD デジタル 教科書体 NK-R"/>
                          <a:ea typeface="UD デジタル 教科書体 NK-R"/>
                        </a:rPr>
                        <a:t>木</a:t>
                      </a:r>
                      <a:r>
                        <a:rPr lang="en-US" altLang="ja-JP" sz="1100" b="0" strike="noStrike" spc="-1" dirty="0">
                          <a:solidFill>
                            <a:srgbClr val="000000"/>
                          </a:solidFill>
                          <a:latin typeface="UD デジタル 教科書体 NK-R"/>
                          <a:ea typeface="UD デジタル 教科書体 NK-R"/>
                        </a:rPr>
                        <a:t>) 17:00-18:30</a:t>
                      </a:r>
                      <a:endParaRPr lang="en-US" altLang="ja-JP" sz="1100" b="0" strike="noStrike" spc="-1" dirty="0">
                        <a:solidFill>
                          <a:srgbClr val="000000"/>
                        </a:solidFill>
                        <a:latin typeface="+mn-lt"/>
                      </a:endParaRPr>
                    </a:p>
                    <a:p>
                      <a:pPr>
                        <a:lnSpc>
                          <a:spcPct val="100000"/>
                        </a:lnSpc>
                      </a:pPr>
                      <a:r>
                        <a:rPr lang="en-US" altLang="ja-JP" sz="1100" b="0" strike="noStrike" spc="-1" dirty="0">
                          <a:solidFill>
                            <a:srgbClr val="000000"/>
                          </a:solidFill>
                          <a:latin typeface="UD デジタル 教科書体 NK-R"/>
                          <a:ea typeface="UD デジタル 教科書体 NK-R"/>
                        </a:rPr>
                        <a:t>8</a:t>
                      </a:r>
                      <a:r>
                        <a:rPr lang="ja-JP" altLang="ja-JP" sz="1100" b="0" strike="noStrike" spc="-1" dirty="0">
                          <a:solidFill>
                            <a:srgbClr val="000000"/>
                          </a:solidFill>
                          <a:latin typeface="UD デジタル 教科書体 NK-R"/>
                          <a:ea typeface="UD デジタル 教科書体 NK-R"/>
                        </a:rPr>
                        <a:t>回目 </a:t>
                      </a:r>
                      <a:r>
                        <a:rPr lang="en-US" altLang="ja-JP" sz="1100" b="0" strike="noStrike" spc="-1" dirty="0">
                          <a:solidFill>
                            <a:srgbClr val="000000"/>
                          </a:solidFill>
                          <a:latin typeface="UD デジタル 教科書体 NK-R"/>
                          <a:ea typeface="UD デジタル 教科書体 NK-R"/>
                        </a:rPr>
                        <a:t>10</a:t>
                      </a:r>
                      <a:r>
                        <a:rPr lang="ja-JP" alt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24</a:t>
                      </a:r>
                      <a:r>
                        <a:rPr lang="ja-JP" altLang="ja-JP" sz="1100" b="0" strike="noStrike" spc="-1" dirty="0">
                          <a:solidFill>
                            <a:srgbClr val="000000"/>
                          </a:solidFill>
                          <a:latin typeface="UD デジタル 教科書体 NK-R"/>
                          <a:ea typeface="UD デジタル 教科書体 NK-R"/>
                        </a:rPr>
                        <a:t>日</a:t>
                      </a:r>
                      <a:r>
                        <a:rPr lang="en-US" altLang="ja-JP" sz="1100" b="0" strike="noStrike" spc="-1" dirty="0">
                          <a:solidFill>
                            <a:srgbClr val="000000"/>
                          </a:solidFill>
                          <a:latin typeface="UD デジタル 教科書体 NK-R"/>
                          <a:ea typeface="UD デジタル 教科書体 NK-R"/>
                        </a:rPr>
                        <a:t>(</a:t>
                      </a:r>
                      <a:r>
                        <a:rPr lang="ja-JP" altLang="en-US" sz="1100" b="0" strike="noStrike" spc="-1" dirty="0">
                          <a:solidFill>
                            <a:srgbClr val="000000"/>
                          </a:solidFill>
                          <a:latin typeface="UD デジタル 教科書体 NK-R"/>
                          <a:ea typeface="UD デジタル 教科書体 NK-R"/>
                        </a:rPr>
                        <a:t>木</a:t>
                      </a:r>
                      <a:r>
                        <a:rPr lang="en-US" altLang="ja-JP" sz="1100" b="0" strike="noStrike" spc="-1" dirty="0">
                          <a:solidFill>
                            <a:srgbClr val="000000"/>
                          </a:solidFill>
                          <a:latin typeface="UD デジタル 教科書体 NK-R"/>
                          <a:ea typeface="UD デジタル 教科書体 NK-R"/>
                        </a:rPr>
                        <a:t>) 17:00-18:30</a:t>
                      </a:r>
                      <a:endParaRPr lang="en-US" altLang="ja-JP" sz="1100" b="0" strike="noStrike" spc="-1" dirty="0">
                        <a:solidFill>
                          <a:srgbClr val="000000"/>
                        </a:solidFill>
                        <a:latin typeface="+mn-lt"/>
                      </a:endParaRPr>
                    </a:p>
                  </a:txBody>
                  <a:tcPr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rgbClr val="F2F2F2"/>
                    </a:solidFill>
                  </a:tcPr>
                </a:tc>
                <a:tc h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0"/>
                  </a:ext>
                </a:extLst>
              </a:tr>
              <a:tr h="261136">
                <a:tc>
                  <a:txBody>
                    <a:bodyPr/>
                    <a:lstStyle/>
                    <a:p>
                      <a:pPr>
                        <a:lnSpc>
                          <a:spcPct val="100000"/>
                        </a:lnSpc>
                      </a:pPr>
                      <a:r>
                        <a:rPr lang="en-US" sz="1200" b="1" strike="noStrike" spc="-1" dirty="0">
                          <a:solidFill>
                            <a:srgbClr val="FFFFFF"/>
                          </a:solidFill>
                          <a:latin typeface="UD デジタル 教科書体 NK-R"/>
                          <a:ea typeface="UD デジタル 教科書体 NK-R"/>
                        </a:rPr>
                        <a:t>2. </a:t>
                      </a:r>
                      <a:r>
                        <a:rPr lang="ja-JP" sz="1200" b="1" strike="noStrike" spc="-1" dirty="0">
                          <a:solidFill>
                            <a:srgbClr val="FFFFFF"/>
                          </a:solidFill>
                          <a:latin typeface="UD デジタル 教科書体 NK-R"/>
                          <a:ea typeface="UD デジタル 教科書体 NK-R"/>
                        </a:rPr>
                        <a:t>場所</a:t>
                      </a:r>
                      <a:endParaRPr lang="en-US" sz="1200" b="0" strike="noStrike" spc="-1" dirty="0">
                        <a:solidFill>
                          <a:srgbClr val="000000"/>
                        </a:solidFill>
                        <a:latin typeface="Arial"/>
                      </a:endParaRPr>
                    </a:p>
                  </a:txBody>
                  <a:tcP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808080"/>
                    </a:solidFill>
                  </a:tcPr>
                </a:tc>
                <a:tc gridSpan="2">
                  <a:txBody>
                    <a:bodyPr/>
                    <a:lstStyle/>
                    <a:p>
                      <a:pPr>
                        <a:lnSpc>
                          <a:spcPct val="100000"/>
                        </a:lnSpc>
                      </a:pPr>
                      <a:r>
                        <a:rPr lang="ja-JP" sz="1100" b="0" strike="noStrike" spc="-1" dirty="0">
                          <a:solidFill>
                            <a:srgbClr val="000000"/>
                          </a:solidFill>
                          <a:latin typeface="UD デジタル 教科書体 NK-R"/>
                          <a:ea typeface="UD デジタル 教科書体 NK-R"/>
                        </a:rPr>
                        <a:t>オンライン（</a:t>
                      </a:r>
                      <a:r>
                        <a:rPr lang="en-US" sz="1100" b="0" strike="noStrike" spc="-1" dirty="0">
                          <a:solidFill>
                            <a:srgbClr val="000000"/>
                          </a:solidFill>
                          <a:latin typeface="UD デジタル 教科書体 NK-R"/>
                          <a:ea typeface="UD デジタル 教科書体 NK-R"/>
                        </a:rPr>
                        <a:t>Zoom)</a:t>
                      </a:r>
                      <a:endParaRPr lang="en-US" sz="1100" b="0" strike="noStrike" spc="-1" dirty="0">
                        <a:solidFill>
                          <a:srgbClr val="000000"/>
                        </a:solidFill>
                        <a:latin typeface="Arial"/>
                      </a:endParaRPr>
                    </a:p>
                  </a:txBody>
                  <a:tcPr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rgbClr val="FFFFFF"/>
                    </a:solidFill>
                  </a:tcPr>
                </a:tc>
                <a:tc h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1"/>
                  </a:ext>
                </a:extLst>
              </a:tr>
              <a:tr h="565794">
                <a:tc>
                  <a:txBody>
                    <a:bodyPr/>
                    <a:lstStyle/>
                    <a:p>
                      <a:pPr>
                        <a:lnSpc>
                          <a:spcPct val="100000"/>
                        </a:lnSpc>
                      </a:pPr>
                      <a:r>
                        <a:rPr lang="en-US" sz="1200" b="1" strike="noStrike" spc="-1" dirty="0">
                          <a:solidFill>
                            <a:srgbClr val="FFFFFF"/>
                          </a:solidFill>
                          <a:latin typeface="UD デジタル 教科書体 NK-R"/>
                          <a:ea typeface="UD デジタル 教科書体 NK-R"/>
                        </a:rPr>
                        <a:t>3. </a:t>
                      </a:r>
                      <a:r>
                        <a:rPr lang="ja-JP" sz="1200" b="1" strike="noStrike" spc="-1" dirty="0">
                          <a:solidFill>
                            <a:srgbClr val="FFFFFF"/>
                          </a:solidFill>
                          <a:latin typeface="UD デジタル 教科書体 NK-R"/>
                          <a:ea typeface="UD デジタル 教科書体 NK-R"/>
                        </a:rPr>
                        <a:t>対象者</a:t>
                      </a:r>
                      <a:endParaRPr lang="en-US" sz="1200" b="0" strike="noStrike" spc="-1" dirty="0">
                        <a:solidFill>
                          <a:srgbClr val="000000"/>
                        </a:solidFill>
                        <a:latin typeface="Arial"/>
                      </a:endParaRPr>
                    </a:p>
                  </a:txBody>
                  <a:tcPr>
                    <a:lnL w="12240">
                      <a:solidFill>
                        <a:srgbClr val="FFFFFF"/>
                      </a:solidFill>
                      <a:prstDash val="solid"/>
                    </a:lnL>
                    <a:lnR w="12240">
                      <a:solidFill>
                        <a:srgbClr val="FFFFFF"/>
                      </a:solidFill>
                      <a:prstDash val="solid"/>
                    </a:lnR>
                    <a:lnT w="12240">
                      <a:solidFill>
                        <a:srgbClr val="FFFFFF"/>
                      </a:solidFill>
                      <a:prstDash val="solid"/>
                    </a:lnT>
                    <a:lnB w="12240" cap="flat" cmpd="sng" algn="ctr">
                      <a:solidFill>
                        <a:srgbClr val="FFFFFF"/>
                      </a:solidFill>
                      <a:prstDash val="solid"/>
                      <a:round/>
                      <a:headEnd type="none" w="med" len="med"/>
                      <a:tailEnd type="none" w="med" len="med"/>
                    </a:lnB>
                    <a:solidFill>
                      <a:srgbClr val="808080"/>
                    </a:solidFill>
                  </a:tcPr>
                </a:tc>
                <a:tc gridSpan="2">
                  <a:txBody>
                    <a:bodyPr/>
                    <a:lstStyle/>
                    <a:p>
                      <a:pPr>
                        <a:lnSpc>
                          <a:spcPct val="100000"/>
                        </a:lnSpc>
                      </a:pPr>
                      <a:r>
                        <a:rPr lang="ja-JP" altLang="en-US" sz="1100" b="0" strike="noStrike" spc="-1" dirty="0">
                          <a:solidFill>
                            <a:srgbClr val="000000"/>
                          </a:solidFill>
                          <a:latin typeface="UD デジタル 教科書体 NK-R"/>
                          <a:ea typeface="UD デジタル 教科書体 NK-R"/>
                        </a:rPr>
                        <a:t>・自者</a:t>
                      </a:r>
                      <a:r>
                        <a:rPr lang="en-US" altLang="ja-JP" sz="1100" b="0" strike="noStrike" spc="-1" dirty="0">
                          <a:solidFill>
                            <a:srgbClr val="000000"/>
                          </a:solidFill>
                          <a:latin typeface="UD デジタル 教科書体 NK-R"/>
                          <a:ea typeface="UD デジタル 教科書体 NK-R"/>
                        </a:rPr>
                        <a:t>EC</a:t>
                      </a:r>
                      <a:r>
                        <a:rPr lang="ja-JP" altLang="en-US" sz="1100" b="0" strike="noStrike" spc="-1" dirty="0">
                          <a:solidFill>
                            <a:srgbClr val="000000"/>
                          </a:solidFill>
                          <a:latin typeface="UD デジタル 教科書体 NK-R"/>
                          <a:ea typeface="UD デジタル 教科書体 NK-R"/>
                        </a:rPr>
                        <a:t>を構築しているもしくはする予定の小売業または製造業事業者</a:t>
                      </a:r>
                      <a:br>
                        <a:rPr lang="ja-JP" altLang="en-US" sz="1100" b="0" strike="noStrike" spc="-1" dirty="0">
                          <a:solidFill>
                            <a:srgbClr val="000000"/>
                          </a:solidFill>
                          <a:latin typeface="UD デジタル 教科書体 NK-R"/>
                          <a:ea typeface="UD デジタル 教科書体 NK-R"/>
                        </a:rPr>
                      </a:br>
                      <a:r>
                        <a:rPr lang="ja-JP" altLang="en-US" sz="1100" b="0" strike="noStrike" spc="-1" dirty="0">
                          <a:solidFill>
                            <a:srgbClr val="000000"/>
                          </a:solidFill>
                          <a:latin typeface="UD デジタル 教科書体 NK-R"/>
                          <a:ea typeface="UD デジタル 教科書体 NK-R"/>
                        </a:rPr>
                        <a:t>・ネットショップで売上をあげたい方</a:t>
                      </a:r>
                    </a:p>
                  </a:txBody>
                  <a:tcPr anchor="ctr">
                    <a:lnL w="12240">
                      <a:solidFill>
                        <a:srgbClr val="FFFFFF"/>
                      </a:solidFill>
                      <a:prstDash val="solid"/>
                    </a:lnL>
                    <a:lnR w="12240">
                      <a:solidFill>
                        <a:srgbClr val="FFFFFF"/>
                      </a:solidFill>
                      <a:prstDash val="solid"/>
                    </a:lnR>
                    <a:lnT w="12240">
                      <a:solidFill>
                        <a:srgbClr val="FFFFFF"/>
                      </a:solidFill>
                      <a:prstDash val="solid"/>
                    </a:lnT>
                    <a:lnB w="12240" cap="flat" cmpd="sng" algn="ctr">
                      <a:solidFill>
                        <a:srgbClr val="FFFFFF"/>
                      </a:solidFill>
                      <a:prstDash val="solid"/>
                      <a:round/>
                      <a:headEnd type="none" w="med" len="med"/>
                      <a:tailEnd type="none" w="med" len="med"/>
                    </a:lnB>
                    <a:solidFill>
                      <a:srgbClr val="F2F2F2"/>
                    </a:solidFill>
                  </a:tcPr>
                </a:tc>
                <a:tc h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2"/>
                  </a:ext>
                </a:extLst>
              </a:tr>
              <a:tr h="565794">
                <a:tc>
                  <a:txBody>
                    <a:bodyPr/>
                    <a:lstStyle/>
                    <a:p>
                      <a:pPr>
                        <a:lnSpc>
                          <a:spcPct val="100000"/>
                        </a:lnSpc>
                      </a:pPr>
                      <a:r>
                        <a:rPr lang="en-US" altLang="ja-JP" sz="1200" b="1" strike="noStrike" spc="-1" dirty="0">
                          <a:solidFill>
                            <a:srgbClr val="FFFFFF"/>
                          </a:solidFill>
                          <a:latin typeface="UD デジタル 教科書体 NK-R"/>
                          <a:ea typeface="UD デジタル 教科書体 NK-R"/>
                        </a:rPr>
                        <a:t>4</a:t>
                      </a:r>
                      <a:r>
                        <a:rPr lang="ja-JP" sz="1200" b="1" strike="noStrike" spc="-1" dirty="0">
                          <a:solidFill>
                            <a:srgbClr val="FFFFFF"/>
                          </a:solidFill>
                          <a:latin typeface="UD デジタル 教科書体 NK-R"/>
                          <a:ea typeface="UD デジタル 教科書体 NK-R"/>
                        </a:rPr>
                        <a:t>．</a:t>
                      </a:r>
                      <a:r>
                        <a:rPr lang="ja-JP" altLang="en-US" sz="1200" b="1" strike="noStrike" spc="-1" dirty="0">
                          <a:solidFill>
                            <a:srgbClr val="FFFFFF"/>
                          </a:solidFill>
                          <a:latin typeface="UD デジタル 教科書体 NK-R"/>
                          <a:ea typeface="UD デジタル 教科書体 NK-R"/>
                        </a:rPr>
                        <a:t>目指す</a:t>
                      </a:r>
                      <a:br>
                        <a:rPr lang="en-US" altLang="ja-JP" sz="1200" b="1" strike="noStrike" spc="-1" dirty="0">
                          <a:solidFill>
                            <a:srgbClr val="FFFFFF"/>
                          </a:solidFill>
                          <a:latin typeface="UD デジタル 教科書体 NK-R"/>
                          <a:ea typeface="UD デジタル 教科書体 NK-R"/>
                        </a:rPr>
                      </a:br>
                      <a:r>
                        <a:rPr lang="ja-JP" altLang="en-US" sz="1200" b="1" strike="noStrike" spc="-1" dirty="0">
                          <a:solidFill>
                            <a:srgbClr val="FFFFFF"/>
                          </a:solidFill>
                          <a:latin typeface="UD デジタル 教科書体 NK-R"/>
                          <a:ea typeface="UD デジタル 教科書体 NK-R"/>
                        </a:rPr>
                        <a:t>　　</a:t>
                      </a:r>
                      <a:r>
                        <a:rPr lang="ja-JP" sz="1200" b="1" strike="noStrike" spc="-1" dirty="0">
                          <a:solidFill>
                            <a:srgbClr val="FFFFFF"/>
                          </a:solidFill>
                          <a:latin typeface="UD デジタル 教科書体 NK-R"/>
                          <a:ea typeface="UD デジタル 教科書体 NK-R"/>
                        </a:rPr>
                        <a:t>ゴール</a:t>
                      </a:r>
                      <a:endParaRPr lang="en-US" sz="1200" b="0" strike="noStrike" spc="-1" dirty="0">
                        <a:solidFill>
                          <a:srgbClr val="000000"/>
                        </a:solidFill>
                        <a:latin typeface="Arial"/>
                      </a:endParaRPr>
                    </a:p>
                  </a:txBody>
                  <a:tcP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a:solidFill>
                        <a:srgbClr val="FFFFFF"/>
                      </a:solidFill>
                      <a:prstDash val="solid"/>
                    </a:lnB>
                    <a:solidFill>
                      <a:srgbClr val="808080"/>
                    </a:solidFill>
                  </a:tcPr>
                </a:tc>
                <a:tc gridSpan="2">
                  <a:txBody>
                    <a:bodyPr/>
                    <a:lstStyle/>
                    <a:p>
                      <a:pPr>
                        <a:lnSpc>
                          <a:spcPct val="100000"/>
                        </a:lnSpc>
                      </a:pPr>
                      <a:r>
                        <a:rPr lang="ja-JP" altLang="en-US" sz="1100" b="0" strike="noStrike" spc="-1" dirty="0">
                          <a:solidFill>
                            <a:srgbClr val="000000"/>
                          </a:solidFill>
                          <a:latin typeface="UD デジタル 教科書体 NK-R"/>
                          <a:ea typeface="UD デジタル 教科書体 NK-R"/>
                        </a:rPr>
                        <a:t>ネットショップをこれから始める人、ネットショップを作ったものの売上に伸び悩んでいる人が最初の売上を上げるための知識を全て得られること。</a:t>
                      </a:r>
                    </a:p>
                    <a:p>
                      <a:pPr>
                        <a:lnSpc>
                          <a:spcPct val="100000"/>
                        </a:lnSpc>
                      </a:pPr>
                      <a:r>
                        <a:rPr lang="ja-JP" altLang="en-US" sz="1100" b="0" strike="noStrike" spc="-1" dirty="0">
                          <a:solidFill>
                            <a:srgbClr val="000000"/>
                          </a:solidFill>
                          <a:latin typeface="UD デジタル 教科書体 NK-R"/>
                          <a:ea typeface="UD デジタル 教科書体 NK-R"/>
                        </a:rPr>
                        <a:t>ワークショップで紹介する施策を試すことで売上が必ずアップすること。</a:t>
                      </a:r>
                    </a:p>
                  </a:txBody>
                  <a:tcPr anchor="ctr">
                    <a:lnL w="12240" cap="flat" cmpd="sng" algn="ctr">
                      <a:solidFill>
                        <a:srgbClr val="FFFFFF"/>
                      </a:solidFill>
                      <a:prstDash val="solid"/>
                      <a:round/>
                      <a:headEnd type="none" w="med" len="med"/>
                      <a:tailEnd type="none" w="med" len="med"/>
                    </a:lnL>
                    <a:lnR w="12240">
                      <a:solidFill>
                        <a:srgbClr val="FFFFFF"/>
                      </a:solidFill>
                      <a:prstDash val="solid"/>
                    </a:lnR>
                    <a:lnT w="12240" cap="flat" cmpd="sng" algn="ctr">
                      <a:solidFill>
                        <a:srgbClr val="FFFFFF"/>
                      </a:solidFill>
                      <a:prstDash val="solid"/>
                      <a:round/>
                      <a:headEnd type="none" w="med" len="med"/>
                      <a:tailEnd type="none" w="med" len="med"/>
                    </a:lnT>
                    <a:lnB w="12240">
                      <a:solidFill>
                        <a:srgbClr val="FFFFFF"/>
                      </a:solidFill>
                      <a:prstDash val="solid"/>
                    </a:lnB>
                    <a:solidFill>
                      <a:srgbClr val="FFFFFF"/>
                    </a:solidFill>
                  </a:tcPr>
                </a:tc>
                <a:tc h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4"/>
                  </a:ext>
                </a:extLst>
              </a:tr>
              <a:tr h="325219">
                <a:tc rowSpan="2">
                  <a:txBody>
                    <a:bodyPr/>
                    <a:lstStyle/>
                    <a:p>
                      <a:pPr>
                        <a:lnSpc>
                          <a:spcPct val="100000"/>
                        </a:lnSpc>
                      </a:pPr>
                      <a:r>
                        <a:rPr lang="ja-JP" altLang="en-US" sz="1200" b="1" strike="noStrike" spc="-1" dirty="0">
                          <a:solidFill>
                            <a:srgbClr val="FFFFFF"/>
                          </a:solidFill>
                          <a:latin typeface="UD デジタル 教科書体 NK-R"/>
                          <a:ea typeface="UD デジタル 教科書体 NK-R"/>
                        </a:rPr>
                        <a:t>５</a:t>
                      </a:r>
                      <a:r>
                        <a:rPr lang="en-US" sz="1200" b="1" strike="noStrike" spc="-1" dirty="0">
                          <a:solidFill>
                            <a:srgbClr val="FFFFFF"/>
                          </a:solidFill>
                          <a:latin typeface="UD デジタル 教科書体 NK-R"/>
                          <a:ea typeface="UD デジタル 教科書体 NK-R"/>
                        </a:rPr>
                        <a:t>. </a:t>
                      </a:r>
                      <a:r>
                        <a:rPr lang="ja-JP" sz="1200" b="1" strike="noStrike" spc="-1" dirty="0">
                          <a:solidFill>
                            <a:srgbClr val="FFFFFF"/>
                          </a:solidFill>
                          <a:latin typeface="UD デジタル 教科書体 NK-R"/>
                          <a:ea typeface="UD デジタル 教科書体 NK-R"/>
                        </a:rPr>
                        <a:t>講師</a:t>
                      </a:r>
                      <a:endParaRPr lang="en-US" sz="1200" b="0" strike="noStrike" spc="-1" dirty="0">
                        <a:solidFill>
                          <a:srgbClr val="000000"/>
                        </a:solidFill>
                        <a:latin typeface="Arial"/>
                      </a:endParaRPr>
                    </a:p>
                  </a:txBody>
                  <a:tcPr>
                    <a:lnL w="12240">
                      <a:solidFill>
                        <a:srgbClr val="FFFFFF"/>
                      </a:solidFill>
                      <a:prstDash val="solid"/>
                    </a:lnL>
                    <a:lnR w="12240">
                      <a:solidFill>
                        <a:srgbClr val="FFFFFF"/>
                      </a:solidFill>
                      <a:prstDash val="solid"/>
                    </a:lnR>
                    <a:lnT w="12240" cap="flat" cmpd="sng" algn="ctr">
                      <a:solidFill>
                        <a:srgbClr val="FFFFFF"/>
                      </a:solidFill>
                      <a:prstDash val="solid"/>
                      <a:round/>
                      <a:headEnd type="none" w="med" len="med"/>
                      <a:tailEnd type="none" w="med" len="med"/>
                    </a:lnT>
                    <a:lnB w="12240">
                      <a:solidFill>
                        <a:srgbClr val="FFFFFF"/>
                      </a:solidFill>
                      <a:prstDash val="solid"/>
                    </a:lnB>
                    <a:solidFill>
                      <a:srgbClr val="808080"/>
                    </a:solidFill>
                  </a:tcPr>
                </a:tc>
                <a:tc>
                  <a:txBody>
                    <a:bodyPr/>
                    <a:lstStyle/>
                    <a:p>
                      <a:pPr>
                        <a:lnSpc>
                          <a:spcPct val="100000"/>
                        </a:lnSpc>
                      </a:pPr>
                      <a:r>
                        <a:rPr lang="ja-JP" sz="1200" b="1" strike="noStrike" spc="-1" dirty="0">
                          <a:solidFill>
                            <a:srgbClr val="000000"/>
                          </a:solidFill>
                          <a:latin typeface="UD デジタル 教科書体 NK-R"/>
                          <a:ea typeface="UD デジタル 教科書体 NK-R"/>
                        </a:rPr>
                        <a:t>三浦 卓也  氏（ミウラタクヤ商店）</a:t>
                      </a:r>
                      <a:endParaRPr lang="en-US" sz="1200" b="0" strike="noStrike" spc="-1" dirty="0">
                        <a:solidFill>
                          <a:srgbClr val="000000"/>
                        </a:solidFill>
                        <a:latin typeface="Arial"/>
                      </a:endParaRPr>
                    </a:p>
                  </a:txBody>
                  <a:tcPr anchor="ctr">
                    <a:lnL w="12240">
                      <a:solidFill>
                        <a:srgbClr val="FFFFFF"/>
                      </a:solidFill>
                      <a:prstDash val="solid"/>
                    </a:lnL>
                    <a:lnR w="12240">
                      <a:solidFill>
                        <a:srgbClr val="FFFFFF"/>
                      </a:solidFill>
                      <a:prstDash val="solid"/>
                    </a:lnR>
                    <a:lnT w="12240" cap="flat" cmpd="sng" algn="ctr">
                      <a:solidFill>
                        <a:srgbClr val="FFFFFF"/>
                      </a:solidFill>
                      <a:prstDash val="solid"/>
                      <a:round/>
                      <a:headEnd type="none" w="med" len="med"/>
                      <a:tailEnd type="none" w="med" len="med"/>
                    </a:lnT>
                    <a:lnB w="12240">
                      <a:solidFill>
                        <a:srgbClr val="FFFFFF"/>
                      </a:solidFill>
                      <a:prstDash val="solid"/>
                    </a:lnB>
                    <a:solidFill>
                      <a:srgbClr val="F2F2F2"/>
                    </a:solidFill>
                  </a:tcPr>
                </a:tc>
                <a:tc rowSpan="2">
                  <a:txBody>
                    <a:bodyPr/>
                    <a:lstStyle/>
                    <a:p>
                      <a:endParaRPr lang="en-US" sz="1200" b="0" strike="noStrike" spc="-1">
                        <a:solidFill>
                          <a:schemeClr val="dk1"/>
                        </a:solidFill>
                        <a:latin typeface="UD デジタル 教科書体 NK-R"/>
                        <a:ea typeface="UD デジタル 教科書体 NK-R"/>
                      </a:endParaRPr>
                    </a:p>
                  </a:txBody>
                  <a:tcP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2F2F2"/>
                    </a:solidFill>
                  </a:tcPr>
                </a:tc>
                <a:extLst>
                  <a:ext uri="{0D108BD9-81ED-4DB2-BD59-A6C34878D82A}">
                    <a16:rowId xmlns:a16="http://schemas.microsoft.com/office/drawing/2014/main" val="10005"/>
                  </a:ext>
                </a:extLst>
              </a:tr>
              <a:tr h="1358900">
                <a:tc v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tc>
                  <a:txBody>
                    <a:bodyPr/>
                    <a:lstStyle/>
                    <a:p>
                      <a:pPr>
                        <a:lnSpc>
                          <a:spcPct val="100000"/>
                        </a:lnSpc>
                      </a:pPr>
                      <a:r>
                        <a:rPr lang="ja-JP" sz="1100" b="0" strike="noStrike" spc="-1" dirty="0">
                          <a:solidFill>
                            <a:srgbClr val="000000"/>
                          </a:solidFill>
                          <a:latin typeface="UD デジタル 教科書体 NK-R"/>
                          <a:ea typeface="UD デジタル 教科書体 NK-R"/>
                        </a:rPr>
                        <a:t>日本初の</a:t>
                      </a:r>
                      <a:r>
                        <a:rPr lang="en-US" sz="1100" b="0" strike="noStrike" spc="-1" dirty="0">
                          <a:solidFill>
                            <a:srgbClr val="000000"/>
                          </a:solidFill>
                          <a:latin typeface="UD デジタル 教科書体 NK-R"/>
                          <a:ea typeface="UD デジタル 教科書体 NK-R"/>
                        </a:rPr>
                        <a:t>Shopify</a:t>
                      </a:r>
                      <a:r>
                        <a:rPr lang="ja-JP" sz="1100" b="0" strike="noStrike" spc="-1" dirty="0">
                          <a:solidFill>
                            <a:srgbClr val="000000"/>
                          </a:solidFill>
                          <a:latin typeface="UD デジタル 教科書体 NK-R"/>
                          <a:ea typeface="UD デジタル 教科書体 NK-R"/>
                        </a:rPr>
                        <a:t>教育パートナー認定者。</a:t>
                      </a:r>
                      <a:r>
                        <a:rPr lang="en-US" sz="1100" b="0" strike="noStrike" spc="-1" dirty="0">
                          <a:solidFill>
                            <a:srgbClr val="000000"/>
                          </a:solidFill>
                          <a:latin typeface="UD デジタル 教科書体 NK-R"/>
                          <a:ea typeface="UD デジタル 教科書体 NK-R"/>
                        </a:rPr>
                        <a:t>WEB</a:t>
                      </a:r>
                      <a:r>
                        <a:rPr lang="ja-JP" sz="1100" b="0" strike="noStrike" spc="-1" dirty="0">
                          <a:solidFill>
                            <a:srgbClr val="000000"/>
                          </a:solidFill>
                          <a:latin typeface="UD デジタル 教科書体 NK-R"/>
                          <a:ea typeface="UD デジタル 教科書体 NK-R"/>
                        </a:rPr>
                        <a:t>ベンチャー、</a:t>
                      </a:r>
                      <a:r>
                        <a:rPr lang="en-US" sz="1100" b="0" strike="noStrike" spc="-1" dirty="0">
                          <a:solidFill>
                            <a:srgbClr val="000000"/>
                          </a:solidFill>
                          <a:latin typeface="UD デジタル 教科書体 NK-R"/>
                          <a:ea typeface="UD デジタル 教科書体 NK-R"/>
                        </a:rPr>
                        <a:t>WEB</a:t>
                      </a:r>
                      <a:r>
                        <a:rPr lang="ja-JP" sz="1100" b="0" strike="noStrike" spc="-1" dirty="0">
                          <a:solidFill>
                            <a:srgbClr val="000000"/>
                          </a:solidFill>
                          <a:latin typeface="UD デジタル 教科書体 NK-R"/>
                          <a:ea typeface="UD デジタル 教科書体 NK-R"/>
                        </a:rPr>
                        <a:t>大手広告代理店等を経て、</a:t>
                      </a:r>
                      <a:r>
                        <a:rPr lang="en-US" sz="1100" b="0" strike="noStrike" spc="-1" dirty="0">
                          <a:solidFill>
                            <a:srgbClr val="000000"/>
                          </a:solidFill>
                          <a:latin typeface="UD デジタル 教科書体 NK-R"/>
                          <a:ea typeface="UD デジタル 教科書体 NK-R"/>
                        </a:rPr>
                        <a:t>2016</a:t>
                      </a:r>
                      <a:r>
                        <a:rPr lang="ja-JP" sz="1100" b="0" strike="noStrike" spc="-1" dirty="0">
                          <a:solidFill>
                            <a:srgbClr val="000000"/>
                          </a:solidFill>
                          <a:latin typeface="UD デジタル 教科書体 NK-R"/>
                          <a:ea typeface="UD デジタル 教科書体 NK-R"/>
                        </a:rPr>
                        <a:t>年に独立し「ミウラタクヤ商店」を開業。</a:t>
                      </a:r>
                      <a:r>
                        <a:rPr lang="en-US" sz="1100" b="0" strike="noStrike" spc="-1" dirty="0">
                          <a:solidFill>
                            <a:srgbClr val="000000"/>
                          </a:solidFill>
                          <a:latin typeface="UD デジタル 教科書体 NK-R"/>
                          <a:ea typeface="UD デジタル 教科書体 NK-R"/>
                        </a:rPr>
                        <a:t>2019</a:t>
                      </a:r>
                      <a:r>
                        <a:rPr lang="ja-JP" sz="1100" b="0" strike="noStrike" spc="-1" dirty="0">
                          <a:solidFill>
                            <a:srgbClr val="000000"/>
                          </a:solidFill>
                          <a:latin typeface="UD デジタル 教科書体 NK-R"/>
                          <a:ea typeface="UD デジタル 教科書体 NK-R"/>
                        </a:rPr>
                        <a:t>年から</a:t>
                      </a:r>
                      <a:r>
                        <a:rPr lang="en-US" sz="1100" b="0" strike="noStrike" spc="-1" dirty="0">
                          <a:solidFill>
                            <a:srgbClr val="000000"/>
                          </a:solidFill>
                          <a:latin typeface="UD デジタル 教科書体 NK-R"/>
                          <a:ea typeface="UD デジタル 教科書体 NK-R"/>
                        </a:rPr>
                        <a:t>Shopify</a:t>
                      </a:r>
                      <a:r>
                        <a:rPr lang="ja-JP" sz="1100" b="0" strike="noStrike" spc="-1" dirty="0">
                          <a:solidFill>
                            <a:srgbClr val="000000"/>
                          </a:solidFill>
                          <a:latin typeface="UD デジタル 教科書体 NK-R"/>
                          <a:ea typeface="UD デジタル 教科書体 NK-R"/>
                        </a:rPr>
                        <a:t>を活用し</a:t>
                      </a:r>
                      <a:r>
                        <a:rPr lang="en-US" sz="1100" b="0" strike="noStrike" spc="-1" dirty="0">
                          <a:solidFill>
                            <a:srgbClr val="000000"/>
                          </a:solidFill>
                          <a:latin typeface="UD デジタル 教科書体 NK-R"/>
                          <a:ea typeface="UD デジタル 教科書体 NK-R"/>
                        </a:rPr>
                        <a:t>1</a:t>
                      </a:r>
                      <a:r>
                        <a:rPr lang="ja-JP" sz="1100" b="0" strike="noStrike" spc="-1" dirty="0">
                          <a:solidFill>
                            <a:srgbClr val="000000"/>
                          </a:solidFill>
                          <a:latin typeface="UD デジタル 教科書体 NK-R"/>
                          <a:ea typeface="UD デジタル 教科書体 NK-R"/>
                        </a:rPr>
                        <a:t>年で売上</a:t>
                      </a:r>
                      <a:r>
                        <a:rPr lang="en-US" sz="1100" b="0" strike="noStrike" spc="-1" dirty="0">
                          <a:solidFill>
                            <a:srgbClr val="000000"/>
                          </a:solidFill>
                          <a:latin typeface="UD デジタル 教科書体 NK-R"/>
                          <a:ea typeface="UD デジタル 教科書体 NK-R"/>
                        </a:rPr>
                        <a:t>400%</a:t>
                      </a:r>
                      <a:r>
                        <a:rPr lang="ja-JP" sz="1100" b="0" strike="noStrike" spc="-1" dirty="0">
                          <a:solidFill>
                            <a:srgbClr val="000000"/>
                          </a:solidFill>
                          <a:latin typeface="UD デジタル 教科書体 NK-R"/>
                          <a:ea typeface="UD デジタル 教科書体 NK-R"/>
                        </a:rPr>
                        <a:t>成長達成。ショップでは、全てを</a:t>
                      </a:r>
                      <a:r>
                        <a:rPr lang="en-US" sz="1100" b="0" strike="noStrike" spc="-1" dirty="0">
                          <a:solidFill>
                            <a:srgbClr val="000000"/>
                          </a:solidFill>
                          <a:latin typeface="UD デジタル 教科書体 NK-R"/>
                          <a:ea typeface="UD デジタル 教科書体 NK-R"/>
                        </a:rPr>
                        <a:t>1</a:t>
                      </a:r>
                      <a:r>
                        <a:rPr lang="ja-JP" sz="1100" b="0" strike="noStrike" spc="-1" dirty="0">
                          <a:solidFill>
                            <a:srgbClr val="000000"/>
                          </a:solidFill>
                          <a:latin typeface="UD デジタル 教科書体 NK-R"/>
                          <a:ea typeface="UD デジタル 教科書体 NK-R"/>
                        </a:rPr>
                        <a:t>人で運営しており、小規模</a:t>
                      </a:r>
                      <a:r>
                        <a:rPr lang="en-US" sz="1100" b="0" strike="noStrike" spc="-1" dirty="0">
                          <a:solidFill>
                            <a:srgbClr val="000000"/>
                          </a:solidFill>
                          <a:latin typeface="UD デジタル 教科書体 NK-R"/>
                          <a:ea typeface="UD デジタル 教科書体 NK-R"/>
                        </a:rPr>
                        <a:t>EC</a:t>
                      </a:r>
                      <a:r>
                        <a:rPr lang="ja-JP" sz="1100" b="0" strike="noStrike" spc="-1" dirty="0">
                          <a:solidFill>
                            <a:srgbClr val="000000"/>
                          </a:solidFill>
                          <a:latin typeface="UD デジタル 教科書体 NK-R"/>
                          <a:ea typeface="UD デジタル 教科書体 NK-R"/>
                        </a:rPr>
                        <a:t>を実践している。現在はショップ運営と並行し「ミウラコンサル」にて</a:t>
                      </a:r>
                      <a:r>
                        <a:rPr lang="en-US" sz="1100" b="0" strike="noStrike" spc="-1" dirty="0">
                          <a:solidFill>
                            <a:srgbClr val="000000"/>
                          </a:solidFill>
                          <a:latin typeface="UD デジタル 教科書体 NK-R"/>
                          <a:ea typeface="UD デジタル 教科書体 NK-R"/>
                        </a:rPr>
                        <a:t>EC</a:t>
                      </a:r>
                      <a:r>
                        <a:rPr lang="ja-JP" sz="1100" b="0" strike="noStrike" spc="-1" dirty="0">
                          <a:solidFill>
                            <a:srgbClr val="000000"/>
                          </a:solidFill>
                          <a:latin typeface="UD デジタル 教科書体 NK-R"/>
                          <a:ea typeface="UD デジタル 教科書体 NK-R"/>
                        </a:rPr>
                        <a:t>コンサルティングサービスを提供。</a:t>
                      </a:r>
                      <a:endParaRPr lang="en-US" sz="1100" b="0" strike="noStrike" spc="-1" dirty="0">
                        <a:solidFill>
                          <a:srgbClr val="000000"/>
                        </a:solidFill>
                        <a:latin typeface="Arial"/>
                      </a:endParaRPr>
                    </a:p>
                  </a:txBody>
                  <a:tcPr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bg1"/>
                    </a:solidFill>
                  </a:tcPr>
                </a:tc>
                <a:tc v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6"/>
                  </a:ext>
                </a:extLst>
              </a:tr>
              <a:tr h="884960">
                <a:tc>
                  <a:txBody>
                    <a:bodyPr/>
                    <a:lstStyle/>
                    <a:p>
                      <a:pPr>
                        <a:lnSpc>
                          <a:spcPct val="100000"/>
                        </a:lnSpc>
                      </a:pPr>
                      <a:r>
                        <a:rPr lang="ja-JP" altLang="en-US" sz="1200" b="1" strike="noStrike" spc="-1" dirty="0">
                          <a:solidFill>
                            <a:srgbClr val="FFFFFF"/>
                          </a:solidFill>
                          <a:latin typeface="UD デジタル 教科書体 NK-R"/>
                          <a:ea typeface="UD デジタル 教科書体 NK-R"/>
                        </a:rPr>
                        <a:t>６</a:t>
                      </a:r>
                      <a:r>
                        <a:rPr lang="en-US" sz="1200" b="1" strike="noStrike" spc="-1" dirty="0">
                          <a:solidFill>
                            <a:srgbClr val="FFFFFF"/>
                          </a:solidFill>
                          <a:latin typeface="UD デジタル 教科書体 NK-R"/>
                          <a:ea typeface="UD デジタル 教科書体 NK-R"/>
                        </a:rPr>
                        <a:t>. </a:t>
                      </a:r>
                      <a:r>
                        <a:rPr lang="ja-JP" sz="1200" b="1" strike="noStrike" spc="-1" dirty="0">
                          <a:solidFill>
                            <a:srgbClr val="FFFFFF"/>
                          </a:solidFill>
                          <a:latin typeface="UD デジタル 教科書体 NK-R"/>
                          <a:ea typeface="UD デジタル 教科書体 NK-R"/>
                        </a:rPr>
                        <a:t>内容</a:t>
                      </a:r>
                      <a:endParaRPr lang="en-US" sz="1200" b="0" strike="noStrike" spc="-1" dirty="0">
                        <a:solidFill>
                          <a:srgbClr val="000000"/>
                        </a:solidFill>
                        <a:latin typeface="Arial"/>
                      </a:endParaRPr>
                    </a:p>
                  </a:txBody>
                  <a:tcP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solidFill>
                      <a:srgbClr val="808080"/>
                    </a:solidFill>
                  </a:tcPr>
                </a:tc>
                <a:tc gridSpan="2">
                  <a:txBody>
                    <a:bodyPr/>
                    <a:lstStyle/>
                    <a:p>
                      <a:pPr>
                        <a:lnSpc>
                          <a:spcPct val="100000"/>
                        </a:lnSpc>
                      </a:pPr>
                      <a:r>
                        <a:rPr lang="ja-JP" altLang="en-US" sz="1100" b="0" strike="noStrike" spc="-1" dirty="0">
                          <a:solidFill>
                            <a:srgbClr val="000000"/>
                          </a:solidFill>
                          <a:latin typeface="UD デジタル 教科書体 NK-R"/>
                          <a:ea typeface="UD デジタル 教科書体 NK-R"/>
                        </a:rPr>
                        <a:t>コストをかけずに（≠無料）集客や顧客との対話を生むための</a:t>
                      </a:r>
                      <a:r>
                        <a:rPr lang="en-US" altLang="ja-JP" sz="1100" b="0" strike="noStrike" spc="-1" dirty="0">
                          <a:solidFill>
                            <a:srgbClr val="000000"/>
                          </a:solidFill>
                          <a:latin typeface="UD デジタル 教科書体 NK-R"/>
                          <a:ea typeface="UD デジタル 教科書体 NK-R"/>
                        </a:rPr>
                        <a:t>SNS</a:t>
                      </a:r>
                      <a:r>
                        <a:rPr lang="ja-JP" altLang="en-US" sz="1100" b="0" strike="noStrike" spc="-1" dirty="0">
                          <a:solidFill>
                            <a:srgbClr val="000000"/>
                          </a:solidFill>
                          <a:latin typeface="UD デジタル 教科書体 NK-R"/>
                          <a:ea typeface="UD デジタル 教科書体 NK-R"/>
                        </a:rPr>
                        <a:t>の活用方法、</a:t>
                      </a:r>
                      <a:br>
                        <a:rPr lang="en-US" altLang="ja-JP" sz="1100" b="0" strike="noStrike" spc="-1" dirty="0">
                          <a:solidFill>
                            <a:srgbClr val="000000"/>
                          </a:solidFill>
                          <a:latin typeface="UD デジタル 教科書体 NK-R"/>
                          <a:ea typeface="UD デジタル 教科書体 NK-R"/>
                        </a:rPr>
                      </a:br>
                      <a:r>
                        <a:rPr lang="ja-JP" altLang="en-US" sz="1100" b="0" strike="noStrike" spc="-1" dirty="0">
                          <a:solidFill>
                            <a:srgbClr val="000000"/>
                          </a:solidFill>
                          <a:latin typeface="UD デジタル 教科書体 NK-R"/>
                          <a:ea typeface="UD デジタル 教科書体 NK-R"/>
                        </a:rPr>
                        <a:t>ネットショップで商品を売るための根本的な考え方、小さな予算でも効果を得られる広告の方法など、すぐにでも使える</a:t>
                      </a:r>
                      <a:r>
                        <a:rPr lang="en-US" altLang="ja-JP" sz="1100" b="0" strike="noStrike" spc="-1" dirty="0">
                          <a:solidFill>
                            <a:srgbClr val="000000"/>
                          </a:solidFill>
                          <a:latin typeface="UD デジタル 教科書体 NK-R"/>
                          <a:ea typeface="UD デジタル 教科書体 NK-R"/>
                        </a:rPr>
                        <a:t>EC</a:t>
                      </a:r>
                      <a:r>
                        <a:rPr lang="ja-JP" altLang="en-US" sz="1100" b="0" strike="noStrike" spc="-1" dirty="0">
                          <a:solidFill>
                            <a:srgbClr val="000000"/>
                          </a:solidFill>
                          <a:latin typeface="UD デジタル 教科書体 NK-R"/>
                          <a:ea typeface="UD デジタル 教科書体 NK-R"/>
                        </a:rPr>
                        <a:t>運営のノウハウを提供します。</a:t>
                      </a:r>
                      <a:br>
                        <a:rPr lang="en-US" altLang="ja-JP" sz="1100" b="0" strike="noStrike" spc="-1" dirty="0">
                          <a:solidFill>
                            <a:srgbClr val="000000"/>
                          </a:solidFill>
                          <a:latin typeface="UD デジタル 教科書体 NK-R"/>
                          <a:ea typeface="UD デジタル 教科書体 NK-R"/>
                        </a:rPr>
                      </a:br>
                      <a:br>
                        <a:rPr lang="en-US" altLang="ja-JP" sz="1100" b="0" strike="noStrike" spc="-1" dirty="0">
                          <a:solidFill>
                            <a:srgbClr val="000000"/>
                          </a:solidFill>
                          <a:latin typeface="UD デジタル 教科書体 NK-R"/>
                          <a:ea typeface="UD デジタル 教科書体 NK-R"/>
                        </a:rPr>
                      </a:br>
                      <a:r>
                        <a:rPr lang="ja-JP" altLang="en-US" sz="1100" b="0" strike="noStrike" spc="-1" dirty="0">
                          <a:solidFill>
                            <a:srgbClr val="000000"/>
                          </a:solidFill>
                          <a:latin typeface="UD デジタル 教科書体 NK-R"/>
                          <a:ea typeface="UD デジタル 教科書体 NK-R"/>
                        </a:rPr>
                        <a:t>詳細は</a:t>
                      </a:r>
                      <a:r>
                        <a:rPr lang="ja-JP" sz="1100" b="0" strike="noStrike" spc="-1" dirty="0">
                          <a:solidFill>
                            <a:srgbClr val="000000"/>
                          </a:solidFill>
                          <a:latin typeface="UD デジタル 教科書体 NK-R"/>
                          <a:ea typeface="UD デジタル 教科書体 NK-R"/>
                        </a:rPr>
                        <a:t>別紙をご参照ください。</a:t>
                      </a:r>
                      <a:endParaRPr lang="en-US" sz="1100" b="0" strike="noStrike" spc="-1" dirty="0">
                        <a:solidFill>
                          <a:srgbClr val="000000"/>
                        </a:solidFill>
                        <a:latin typeface="Arial"/>
                      </a:endParaRPr>
                    </a:p>
                  </a:txBody>
                  <a:tcPr>
                    <a:lnL w="12240" cap="flat" cmpd="sng" algn="ctr">
                      <a:solidFill>
                        <a:srgbClr val="FFFFFF"/>
                      </a:solidFill>
                      <a:prstDash val="solid"/>
                      <a:round/>
                      <a:headEnd type="none" w="med" len="med"/>
                      <a:tailEnd type="none" w="med" len="med"/>
                    </a:lnL>
                    <a:lnR w="12240">
                      <a:solidFill>
                        <a:srgbClr val="FFFFFF"/>
                      </a:solidFill>
                      <a:prstDash val="soli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solidFill>
                      <a:srgbClr val="F2F2F2"/>
                    </a:solidFill>
                  </a:tcPr>
                </a:tc>
                <a:tc h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7"/>
                  </a:ext>
                </a:extLst>
              </a:tr>
              <a:tr h="11326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strike="noStrike" spc="-1" dirty="0">
                          <a:solidFill>
                            <a:srgbClr val="FFFFFF"/>
                          </a:solidFill>
                          <a:latin typeface="UD デジタル 教科書体 NK-R"/>
                          <a:ea typeface="UD デジタル 教科書体 NK-R"/>
                        </a:rPr>
                        <a:t>７</a:t>
                      </a:r>
                      <a:r>
                        <a:rPr lang="en-US" altLang="ja-JP" sz="1200" b="1" strike="noStrike" spc="-1" dirty="0">
                          <a:solidFill>
                            <a:srgbClr val="FFFFFF"/>
                          </a:solidFill>
                          <a:latin typeface="UD デジタル 教科書体 NK-R"/>
                          <a:ea typeface="UD デジタル 教科書体 NK-R"/>
                        </a:rPr>
                        <a:t>. </a:t>
                      </a:r>
                      <a:r>
                        <a:rPr lang="ja-JP" altLang="en-US" sz="1200" b="1" strike="noStrike" spc="-1" dirty="0">
                          <a:solidFill>
                            <a:srgbClr val="FFFFFF"/>
                          </a:solidFill>
                          <a:latin typeface="UD デジタル 教科書体 NK-R"/>
                          <a:ea typeface="UD デジタル 教科書体 NK-R"/>
                        </a:rPr>
                        <a:t>注意事項</a:t>
                      </a:r>
                      <a:endParaRPr lang="en-US" altLang="ja-JP" sz="1200" b="0" strike="noStrike" spc="-1" dirty="0">
                        <a:solidFill>
                          <a:srgbClr val="000000"/>
                        </a:solidFill>
                        <a:latin typeface="+mn-lt"/>
                      </a:endParaRPr>
                    </a:p>
                    <a:p>
                      <a:pPr>
                        <a:lnSpc>
                          <a:spcPct val="100000"/>
                        </a:lnSpc>
                      </a:pPr>
                      <a:endParaRPr lang="en-US" sz="1200" b="0" strike="noStrike" spc="-1" dirty="0">
                        <a:solidFill>
                          <a:srgbClr val="000000"/>
                        </a:solidFill>
                        <a:latin typeface="Arial"/>
                      </a:endParaRPr>
                    </a:p>
                  </a:txBody>
                  <a:tcP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a:solidFill>
                        <a:srgbClr val="FFFFFF"/>
                      </a:solidFill>
                      <a:prstDash val="solid"/>
                    </a:lnB>
                    <a:solidFill>
                      <a:srgbClr val="808080"/>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0" strike="noStrike" spc="-1" dirty="0">
                          <a:solidFill>
                            <a:srgbClr val="000000"/>
                          </a:solidFill>
                          <a:latin typeface="UD デジタル 教科書体 NK-R"/>
                          <a:ea typeface="UD デジタル 教科書体 NK-R"/>
                        </a:rPr>
                        <a:t>この講義は先着</a:t>
                      </a:r>
                      <a:r>
                        <a:rPr lang="en-US" altLang="ja-JP" sz="1100" b="0" strike="noStrike" spc="-1" dirty="0">
                          <a:solidFill>
                            <a:srgbClr val="000000"/>
                          </a:solidFill>
                          <a:latin typeface="UD デジタル 教科書体 NK-R"/>
                          <a:ea typeface="UD デジタル 教科書体 NK-R"/>
                        </a:rPr>
                        <a:t>15</a:t>
                      </a:r>
                      <a:r>
                        <a:rPr lang="ja-JP" altLang="en-US" sz="1100" b="0" strike="noStrike" spc="-1" dirty="0">
                          <a:solidFill>
                            <a:srgbClr val="000000"/>
                          </a:solidFill>
                          <a:latin typeface="UD デジタル 教科書体 NK-R"/>
                          <a:ea typeface="UD デジタル 教科書体 NK-R"/>
                        </a:rPr>
                        <a:t>名様限定となります。</a:t>
                      </a:r>
                      <a:br>
                        <a:rPr lang="en-US" altLang="ja-JP" sz="1100" b="0" strike="noStrike" spc="-1" dirty="0">
                          <a:solidFill>
                            <a:srgbClr val="000000"/>
                          </a:solidFill>
                          <a:latin typeface="UD デジタル 教科書体 NK-R"/>
                          <a:ea typeface="UD デジタル 教科書体 NK-R"/>
                        </a:rPr>
                      </a:br>
                      <a:r>
                        <a:rPr lang="ja-JP" altLang="en-US" sz="1100" b="0" strike="noStrike" spc="-1" dirty="0">
                          <a:solidFill>
                            <a:srgbClr val="000000"/>
                          </a:solidFill>
                          <a:latin typeface="UD デジタル 教科書体 NK-R"/>
                          <a:ea typeface="UD デジタル 教科書体 NK-R"/>
                        </a:rPr>
                        <a:t>この講義は全</a:t>
                      </a:r>
                      <a:r>
                        <a:rPr lang="en-US" altLang="ja-JP" sz="1100" b="0" strike="noStrike" spc="-1" dirty="0">
                          <a:solidFill>
                            <a:srgbClr val="000000"/>
                          </a:solidFill>
                          <a:latin typeface="UD デジタル 教科書体 NK-R"/>
                          <a:ea typeface="UD デジタル 教科書体 NK-R"/>
                        </a:rPr>
                        <a:t>8</a:t>
                      </a:r>
                      <a:r>
                        <a:rPr lang="ja-JP" altLang="en-US" sz="1100" b="0" strike="noStrike" spc="-1" dirty="0">
                          <a:solidFill>
                            <a:srgbClr val="000000"/>
                          </a:solidFill>
                          <a:latin typeface="UD デジタル 教科書体 NK-R"/>
                          <a:ea typeface="UD デジタル 教科書体 NK-R"/>
                        </a:rPr>
                        <a:t>回セットになります。</a:t>
                      </a:r>
                      <a:r>
                        <a:rPr lang="ja-JP" altLang="en-US" sz="1100" b="0" strike="noStrike" spc="-1" dirty="0">
                          <a:solidFill>
                            <a:srgbClr val="C00000"/>
                          </a:solidFill>
                          <a:latin typeface="UD デジタル 教科書体 NK-R"/>
                          <a:ea typeface="UD デジタル 教科書体 NK-R"/>
                        </a:rPr>
                        <a:t>各回通じて参加できる方のみ、お申込み下さい。</a:t>
                      </a:r>
                      <a:br>
                        <a:rPr lang="en-US" altLang="ja-JP" sz="1100" b="0" strike="noStrike" spc="-1" dirty="0">
                          <a:solidFill>
                            <a:srgbClr val="C00000"/>
                          </a:solidFill>
                          <a:latin typeface="UD デジタル 教科書体 NK-R"/>
                          <a:ea typeface="UD デジタル 教科書体 NK-R"/>
                        </a:rPr>
                      </a:br>
                      <a:r>
                        <a:rPr lang="ja-JP" altLang="en-US" sz="1100" b="0" strike="noStrike" spc="-50" baseline="0" dirty="0">
                          <a:solidFill>
                            <a:schemeClr val="tx1"/>
                          </a:solidFill>
                          <a:latin typeface="UD デジタル 教科書体 NK-R"/>
                          <a:ea typeface="UD デジタル 教科書体 NK-R"/>
                        </a:rPr>
                        <a:t>「申込後に日程が合わなかったので参加しない」ということがないよう、十分にご注意下さい。</a:t>
                      </a:r>
                      <a:endParaRPr lang="en-US" altLang="ja-JP" sz="1100" b="0" strike="noStrike" spc="-50" baseline="0" dirty="0">
                        <a:solidFill>
                          <a:schemeClr val="tx1"/>
                        </a:solidFill>
                        <a:latin typeface="BIZ UDPゴシック" panose="020B0400000000000000" pitchFamily="50" charset="-128"/>
                        <a:ea typeface="BIZ UDPゴシック" panose="020B0400000000000000" pitchFamily="50" charset="-128"/>
                      </a:endParaRPr>
                    </a:p>
                  </a:txBody>
                  <a:tcPr>
                    <a:lnL w="12240" cap="flat" cmpd="sng" algn="ctr">
                      <a:solidFill>
                        <a:srgbClr val="FFFFFF"/>
                      </a:solidFill>
                      <a:prstDash val="solid"/>
                      <a:round/>
                      <a:headEnd type="none" w="med" len="med"/>
                      <a:tailEnd type="none" w="med" len="med"/>
                    </a:lnL>
                    <a:lnR w="12240">
                      <a:solidFill>
                        <a:srgbClr val="FFFFFF"/>
                      </a:solidFill>
                      <a:prstDash val="solid"/>
                    </a:lnR>
                    <a:lnT w="12240" cap="flat" cmpd="sng" algn="ctr">
                      <a:solidFill>
                        <a:srgbClr val="FFFFFF"/>
                      </a:solidFill>
                      <a:prstDash val="solid"/>
                      <a:round/>
                      <a:headEnd type="none" w="med" len="med"/>
                      <a:tailEnd type="none" w="med" len="med"/>
                    </a:lnT>
                    <a:lnB w="12240">
                      <a:solidFill>
                        <a:srgbClr val="FFFFFF"/>
                      </a:solidFill>
                      <a:prstDash val="solid"/>
                    </a:lnB>
                    <a:solidFill>
                      <a:schemeClr val="bg1"/>
                    </a:solidFill>
                  </a:tcPr>
                </a:tc>
                <a:tc hMerge="1">
                  <a:txBody>
                    <a:bodyPr/>
                    <a:lstStyle/>
                    <a:p>
                      <a:endParaRPr kumimoji="1" lang="ja-JP" altLang="en-US"/>
                    </a:p>
                  </a:txBody>
                  <a:tcPr/>
                </a:tc>
                <a:extLst>
                  <a:ext uri="{0D108BD9-81ED-4DB2-BD59-A6C34878D82A}">
                    <a16:rowId xmlns:a16="http://schemas.microsoft.com/office/drawing/2014/main" val="3563712810"/>
                  </a:ext>
                </a:extLst>
              </a:tr>
            </a:tbl>
          </a:graphicData>
        </a:graphic>
      </p:graphicFrame>
      <p:sp>
        <p:nvSpPr>
          <p:cNvPr id="59" name="テキスト ボックス 6"/>
          <p:cNvSpPr/>
          <p:nvPr/>
        </p:nvSpPr>
        <p:spPr>
          <a:xfrm>
            <a:off x="255240" y="344880"/>
            <a:ext cx="6413040" cy="73721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ja-JP" sz="1400" b="1" strike="noStrike" spc="-1" dirty="0">
                <a:solidFill>
                  <a:srgbClr val="000000"/>
                </a:solidFill>
                <a:latin typeface="UD デジタル 教科書体 NK-R"/>
                <a:ea typeface="UD デジタル 教科書体 NK-R"/>
              </a:rPr>
              <a:t>【お前はもう売れている】</a:t>
            </a:r>
            <a:endParaRPr lang="en-US" sz="1400" b="0" strike="noStrike" spc="-1" dirty="0">
              <a:solidFill>
                <a:srgbClr val="000000"/>
              </a:solidFill>
              <a:latin typeface="Arial"/>
            </a:endParaRPr>
          </a:p>
          <a:p>
            <a:pPr algn="ctr">
              <a:lnSpc>
                <a:spcPct val="100000"/>
              </a:lnSpc>
            </a:pPr>
            <a:r>
              <a:rPr lang="ja-JP" sz="1400" b="1" strike="noStrike" spc="-1" dirty="0">
                <a:solidFill>
                  <a:srgbClr val="000000"/>
                </a:solidFill>
                <a:latin typeface="UD デジタル 教科書体 NK-R"/>
                <a:ea typeface="UD デジタル 教科書体 NK-R"/>
              </a:rPr>
              <a:t>ひとり運営で</a:t>
            </a:r>
            <a:r>
              <a:rPr lang="en-US" altLang="ja-JP" sz="1400" b="1" strike="noStrike" spc="-1" dirty="0">
                <a:solidFill>
                  <a:srgbClr val="000000"/>
                </a:solidFill>
                <a:latin typeface="UD デジタル 教科書体 NK-R"/>
                <a:ea typeface="UD デジタル 教科書体 NK-R"/>
              </a:rPr>
              <a:t>6</a:t>
            </a:r>
            <a:r>
              <a:rPr lang="ja-JP" sz="1400" b="1" strike="noStrike" spc="-1" dirty="0">
                <a:solidFill>
                  <a:srgbClr val="000000"/>
                </a:solidFill>
                <a:latin typeface="UD デジタル 教科書体 NK-R"/>
                <a:ea typeface="UD デジタル 教科書体 NK-R"/>
              </a:rPr>
              <a:t>期連続年商</a:t>
            </a:r>
            <a:r>
              <a:rPr lang="en-US" sz="1400" b="1" strike="noStrike" spc="-1" dirty="0">
                <a:solidFill>
                  <a:srgbClr val="000000"/>
                </a:solidFill>
                <a:latin typeface="UD デジタル 教科書体 NK-R"/>
                <a:ea typeface="UD デジタル 教科書体 NK-R"/>
              </a:rPr>
              <a:t>1</a:t>
            </a:r>
            <a:r>
              <a:rPr lang="ja-JP" sz="1400" b="1" strike="noStrike" spc="-1" dirty="0">
                <a:solidFill>
                  <a:srgbClr val="000000"/>
                </a:solidFill>
                <a:latin typeface="UD デジタル 教科書体 NK-R"/>
                <a:ea typeface="UD デジタル 教科書体 NK-R"/>
              </a:rPr>
              <a:t>億円達成した店主がネットショップ運営の基礎から、</a:t>
            </a:r>
            <a:endParaRPr lang="en-US" sz="1400" b="0" strike="noStrike" spc="-1" dirty="0">
              <a:solidFill>
                <a:srgbClr val="000000"/>
              </a:solidFill>
              <a:latin typeface="Arial"/>
            </a:endParaRPr>
          </a:p>
          <a:p>
            <a:pPr algn="ctr">
              <a:lnSpc>
                <a:spcPct val="100000"/>
              </a:lnSpc>
            </a:pPr>
            <a:r>
              <a:rPr lang="ja-JP" sz="1400" b="1" strike="noStrike" spc="-1" dirty="0">
                <a:solidFill>
                  <a:srgbClr val="000000"/>
                </a:solidFill>
                <a:latin typeface="UD デジタル 教科書体 NK-R"/>
                <a:ea typeface="UD デジタル 教科書体 NK-R"/>
              </a:rPr>
              <a:t>広告を活用した出稿から運用方法までトータルサポートするワークショップ</a:t>
            </a:r>
            <a:endParaRPr lang="en-US" sz="1400" b="0" strike="noStrike" spc="-1" dirty="0">
              <a:solidFill>
                <a:srgbClr val="000000"/>
              </a:solidFill>
              <a:latin typeface="Arial"/>
            </a:endParaRPr>
          </a:p>
        </p:txBody>
      </p:sp>
      <p:sp>
        <p:nvSpPr>
          <p:cNvPr id="61" name="正方形/長方形 7"/>
          <p:cNvSpPr/>
          <p:nvPr/>
        </p:nvSpPr>
        <p:spPr>
          <a:xfrm>
            <a:off x="165240" y="7452697"/>
            <a:ext cx="6439320" cy="2235600"/>
          </a:xfrm>
          <a:prstGeom prst="rect">
            <a:avLst/>
          </a:prstGeom>
          <a:solidFill>
            <a:schemeClr val="bg1">
              <a:lumMod val="95000"/>
            </a:schemeClr>
          </a:solidFill>
          <a:ln w="28575">
            <a:solidFill>
              <a:srgbClr val="80808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endParaRPr lang="en-US" sz="1800" b="0" strike="noStrike" spc="-1">
              <a:solidFill>
                <a:schemeClr val="lt1"/>
              </a:solidFill>
              <a:latin typeface="UD デジタル 教科書体 NK-R"/>
              <a:ea typeface="UD デジタル 教科書体 NK-R"/>
            </a:endParaRPr>
          </a:p>
        </p:txBody>
      </p:sp>
      <p:sp>
        <p:nvSpPr>
          <p:cNvPr id="62" name="テキスト ボックス 9"/>
          <p:cNvSpPr/>
          <p:nvPr/>
        </p:nvSpPr>
        <p:spPr>
          <a:xfrm>
            <a:off x="253440" y="7523640"/>
            <a:ext cx="3918960" cy="2721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en-US" sz="1200" b="1" strike="noStrike" spc="-1">
                <a:solidFill>
                  <a:srgbClr val="000000"/>
                </a:solidFill>
                <a:latin typeface="UD デジタル 教科書体 NK-R"/>
                <a:ea typeface="UD デジタル 教科書体 NK-R"/>
              </a:rPr>
              <a:t>■</a:t>
            </a:r>
            <a:r>
              <a:rPr lang="ja-JP" sz="1200" b="1" strike="noStrike" spc="-1">
                <a:solidFill>
                  <a:srgbClr val="000000"/>
                </a:solidFill>
                <a:latin typeface="UD デジタル 教科書体 NK-R"/>
                <a:ea typeface="UD デジタル 教科書体 NK-R"/>
              </a:rPr>
              <a:t>お申込みは</a:t>
            </a:r>
            <a:r>
              <a:rPr lang="en-US" sz="1200" b="1" strike="noStrike" spc="-1">
                <a:solidFill>
                  <a:srgbClr val="000000"/>
                </a:solidFill>
                <a:latin typeface="UD デジタル 教科書体 NK-R"/>
                <a:ea typeface="UD デジタル 教科書体 NK-R"/>
              </a:rPr>
              <a:t>CANVAS</a:t>
            </a:r>
            <a:r>
              <a:rPr lang="ja-JP" sz="1200" b="1" strike="noStrike" spc="-1">
                <a:solidFill>
                  <a:srgbClr val="000000"/>
                </a:solidFill>
                <a:latin typeface="UD デジタル 教科書体 NK-R"/>
                <a:ea typeface="UD デジタル 教科書体 NK-R"/>
              </a:rPr>
              <a:t>ポータルサイトからお願い致します。</a:t>
            </a:r>
            <a:endParaRPr lang="en-US" sz="1200" b="0" strike="noStrike" spc="-1">
              <a:solidFill>
                <a:srgbClr val="000000"/>
              </a:solidFill>
              <a:latin typeface="Arial"/>
            </a:endParaRPr>
          </a:p>
        </p:txBody>
      </p:sp>
      <p:sp>
        <p:nvSpPr>
          <p:cNvPr id="63" name="テキスト ボックス 10"/>
          <p:cNvSpPr/>
          <p:nvPr/>
        </p:nvSpPr>
        <p:spPr>
          <a:xfrm>
            <a:off x="235080" y="7730280"/>
            <a:ext cx="6321600" cy="275545"/>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u="sng" strike="noStrike" spc="-1" dirty="0">
                <a:solidFill>
                  <a:srgbClr val="000000"/>
                </a:solidFill>
                <a:uFillTx/>
                <a:latin typeface="UD デジタル 教科書体 NK-R"/>
                <a:ea typeface="UD デジタル 教科書体 NK-R"/>
              </a:rPr>
              <a:t>URL</a:t>
            </a:r>
            <a:r>
              <a:rPr lang="ja-JP" sz="1200" b="0" u="sng" strike="noStrike" spc="-1" dirty="0">
                <a:solidFill>
                  <a:srgbClr val="000000"/>
                </a:solidFill>
                <a:uFillTx/>
                <a:latin typeface="UD デジタル 教科書体 NK-R"/>
                <a:ea typeface="UD デジタル 教科書体 NK-R"/>
              </a:rPr>
              <a:t>：</a:t>
            </a:r>
            <a:r>
              <a:rPr lang="en-US" sz="1200" b="0" u="sng" strike="noStrike" spc="-1" dirty="0">
                <a:solidFill>
                  <a:srgbClr val="0563C1"/>
                </a:solidFill>
                <a:uFillTx/>
                <a:latin typeface="UD デジタル 教科書体 NK-R"/>
                <a:ea typeface="UD デジタル 教科書体 NK-R"/>
              </a:rPr>
              <a:t> </a:t>
            </a:r>
            <a:r>
              <a:rPr lang="en-US" sz="1200" b="0" u="sng" strike="noStrike" spc="-1" dirty="0">
                <a:solidFill>
                  <a:srgbClr val="0563C1"/>
                </a:solidFill>
                <a:uFillTx/>
                <a:latin typeface="UD デジタル 教科書体 NK-R"/>
                <a:ea typeface="UD デジタル 教科書体 NK-R"/>
                <a:hlinkClick r:id="rId3"/>
              </a:rPr>
              <a:t>https://www.canvas-shokokai.jp/event/5580/</a:t>
            </a:r>
            <a:endParaRPr lang="en-US" sz="1200" b="0" strike="noStrike" spc="-1" dirty="0">
              <a:solidFill>
                <a:srgbClr val="000000"/>
              </a:solidFill>
              <a:latin typeface="Arial"/>
            </a:endParaRPr>
          </a:p>
        </p:txBody>
      </p:sp>
      <p:sp>
        <p:nvSpPr>
          <p:cNvPr id="64" name="テキスト ボックス 12"/>
          <p:cNvSpPr/>
          <p:nvPr/>
        </p:nvSpPr>
        <p:spPr>
          <a:xfrm>
            <a:off x="1772280" y="8133480"/>
            <a:ext cx="4821840" cy="1466280"/>
          </a:xfrm>
          <a:prstGeom prst="rect">
            <a:avLst/>
          </a:prstGeom>
          <a:solidFill>
            <a:schemeClr val="bg1"/>
          </a:solidFill>
          <a:ln w="28575">
            <a:solidFill>
              <a:srgbClr val="808080"/>
            </a:solidFill>
            <a:round/>
          </a:ln>
        </p:spPr>
        <p:style>
          <a:lnRef idx="0">
            <a:scrgbClr r="0" g="0" b="0"/>
          </a:lnRef>
          <a:fillRef idx="0">
            <a:scrgbClr r="0" g="0" b="0"/>
          </a:fillRef>
          <a:effectRef idx="0">
            <a:scrgbClr r="0" g="0" b="0"/>
          </a:effectRef>
          <a:fontRef idx="minor"/>
        </p:style>
        <p:txBody>
          <a:bodyPr lIns="90000" tIns="36000" rIns="90000" bIns="45000" anchor="t">
            <a:noAutofit/>
          </a:bodyPr>
          <a:lstStyle/>
          <a:p>
            <a:pPr>
              <a:lnSpc>
                <a:spcPct val="100000"/>
              </a:lnSpc>
            </a:pPr>
            <a:r>
              <a:rPr lang="en-US" sz="1200" b="1" strike="noStrike" spc="-1" dirty="0">
                <a:solidFill>
                  <a:srgbClr val="232333"/>
                </a:solidFill>
                <a:latin typeface="UD デジタル 教科書体 NK-R"/>
                <a:ea typeface="UD デジタル 教科書体 NK-R"/>
              </a:rPr>
              <a:t>※ </a:t>
            </a:r>
            <a:r>
              <a:rPr lang="ja-JP" sz="1200" b="1" strike="noStrike" spc="-1" dirty="0">
                <a:solidFill>
                  <a:srgbClr val="232333"/>
                </a:solidFill>
                <a:latin typeface="UD デジタル 教科書体 NK-R"/>
                <a:ea typeface="UD デジタル 教科書体 NK-R"/>
              </a:rPr>
              <a:t>注意事項　※あらかじめご確認ください。</a:t>
            </a:r>
            <a:br>
              <a:rPr sz="1200" dirty="0"/>
            </a:br>
            <a:r>
              <a:rPr lang="en-US" sz="1200" b="0" strike="noStrike" spc="-1" dirty="0">
                <a:solidFill>
                  <a:srgbClr val="000000"/>
                </a:solidFill>
                <a:latin typeface="UD デジタル 教科書体 NK-R"/>
                <a:ea typeface="UD デジタル 教科書体 NK-R"/>
              </a:rPr>
              <a:t> </a:t>
            </a:r>
            <a:r>
              <a:rPr lang="en-US" sz="1050" b="0" strike="noStrike" spc="-1" dirty="0">
                <a:solidFill>
                  <a:srgbClr val="232333"/>
                </a:solidFill>
                <a:latin typeface="UD デジタル 教科書体 NK-R"/>
                <a:ea typeface="UD デジタル 教科書体 NK-R"/>
              </a:rPr>
              <a:t>① 本ワークショップへの受講は事前登録が必要です。</a:t>
            </a:r>
            <a:endParaRPr lang="en-US" sz="1050" b="0" strike="noStrike" spc="-1" dirty="0">
              <a:solidFill>
                <a:srgbClr val="000000"/>
              </a:solidFill>
              <a:latin typeface="Arial"/>
            </a:endParaRPr>
          </a:p>
          <a:p>
            <a:pPr>
              <a:lnSpc>
                <a:spcPct val="100000"/>
              </a:lnSpc>
            </a:pPr>
            <a:r>
              <a:rPr lang="ja-JP" sz="1050" b="0" strike="noStrike" spc="-1" dirty="0">
                <a:solidFill>
                  <a:srgbClr val="232333"/>
                </a:solidFill>
                <a:latin typeface="UD デジタル 教科書体 NK-R"/>
                <a:ea typeface="UD デジタル 教科書体 NK-R"/>
              </a:rPr>
              <a:t>　 　 （事前登録には、</a:t>
            </a:r>
            <a:r>
              <a:rPr lang="en-US" sz="1050" b="0" strike="noStrike" spc="-1" dirty="0">
                <a:solidFill>
                  <a:srgbClr val="232333"/>
                </a:solidFill>
                <a:latin typeface="UD デジタル 教科書体 NK-R"/>
                <a:ea typeface="UD デジタル 教科書体 NK-R"/>
              </a:rPr>
              <a:t>CANVAS</a:t>
            </a:r>
            <a:r>
              <a:rPr lang="ja-JP" sz="1050" b="0" strike="noStrike" spc="-1" dirty="0">
                <a:solidFill>
                  <a:srgbClr val="232333"/>
                </a:solidFill>
                <a:latin typeface="UD デジタル 教科書体 NK-R"/>
                <a:ea typeface="UD デジタル 教科書体 NK-R"/>
              </a:rPr>
              <a:t>ポータルサイトのアカウント登録が必要です）</a:t>
            </a:r>
            <a:br>
              <a:rPr sz="1050" dirty="0"/>
            </a:br>
            <a:r>
              <a:rPr lang="en-US" sz="1050" b="0" strike="noStrike" spc="-1" dirty="0">
                <a:solidFill>
                  <a:srgbClr val="000000"/>
                </a:solidFill>
                <a:latin typeface="UD デジタル 教科書体 NK-R"/>
                <a:ea typeface="UD デジタル 教科書体 NK-R"/>
              </a:rPr>
              <a:t> </a:t>
            </a:r>
            <a:r>
              <a:rPr lang="en-US" sz="1050" b="0" strike="noStrike" spc="-1" dirty="0">
                <a:solidFill>
                  <a:srgbClr val="232333"/>
                </a:solidFill>
                <a:latin typeface="UD デジタル 教科書体 NK-R"/>
                <a:ea typeface="UD デジタル 教科書体 NK-R"/>
              </a:rPr>
              <a:t>② 本ワークショップの録画・録音・撮影、および資料の2</a:t>
            </a:r>
            <a:r>
              <a:rPr lang="ja-JP" sz="1050" b="0" strike="noStrike" spc="-1" dirty="0">
                <a:solidFill>
                  <a:srgbClr val="232333"/>
                </a:solidFill>
                <a:latin typeface="UD デジタル 教科書体 NK-R"/>
                <a:ea typeface="UD デジタル 教科書体 NK-R"/>
              </a:rPr>
              <a:t>次利用、詳細内容の</a:t>
            </a:r>
            <a:endParaRPr lang="en-US" sz="1050" b="0" strike="noStrike" spc="-1" dirty="0">
              <a:solidFill>
                <a:srgbClr val="000000"/>
              </a:solidFill>
              <a:latin typeface="Arial"/>
            </a:endParaRPr>
          </a:p>
          <a:p>
            <a:pPr>
              <a:lnSpc>
                <a:spcPct val="100000"/>
              </a:lnSpc>
            </a:pPr>
            <a:r>
              <a:rPr lang="en-US" sz="1050" b="0" strike="noStrike" spc="-1" dirty="0">
                <a:solidFill>
                  <a:srgbClr val="232333"/>
                </a:solidFill>
                <a:latin typeface="UD デジタル 教科書体 NK-R"/>
                <a:ea typeface="UD デジタル 教科書体 NK-R"/>
              </a:rPr>
              <a:t>  </a:t>
            </a:r>
            <a:r>
              <a:rPr lang="ja-JP" sz="1050" b="0" strike="noStrike" spc="-1" dirty="0">
                <a:solidFill>
                  <a:srgbClr val="232333"/>
                </a:solidFill>
                <a:latin typeface="UD デジタル 教科書体 NK-R"/>
                <a:ea typeface="UD デジタル 教科書体 NK-R"/>
              </a:rPr>
              <a:t>　　</a:t>
            </a:r>
            <a:r>
              <a:rPr lang="en-US" sz="1050" b="0" strike="noStrike" spc="-1" dirty="0">
                <a:solidFill>
                  <a:srgbClr val="232333"/>
                </a:solidFill>
                <a:latin typeface="UD デジタル 教科書体 NK-R"/>
                <a:ea typeface="UD デジタル 教科書体 NK-R"/>
              </a:rPr>
              <a:t>SNS</a:t>
            </a:r>
            <a:r>
              <a:rPr lang="ja-JP" sz="1050" b="0" strike="noStrike" spc="-1" dirty="0">
                <a:solidFill>
                  <a:srgbClr val="232333"/>
                </a:solidFill>
                <a:latin typeface="UD デジタル 教科書体 NK-R"/>
                <a:ea typeface="UD デジタル 教科書体 NK-R"/>
              </a:rPr>
              <a:t>への投稿は固くお断りいたします。これらセミナー内容の盗用が発覚次第、</a:t>
            </a:r>
            <a:endParaRPr lang="en-US" sz="1050" b="0" strike="noStrike" spc="-1" dirty="0">
              <a:solidFill>
                <a:srgbClr val="000000"/>
              </a:solidFill>
              <a:latin typeface="Arial"/>
            </a:endParaRPr>
          </a:p>
          <a:p>
            <a:pPr>
              <a:lnSpc>
                <a:spcPct val="100000"/>
              </a:lnSpc>
            </a:pPr>
            <a:r>
              <a:rPr lang="ja-JP" sz="1050" b="0" strike="noStrike" spc="-1" dirty="0">
                <a:solidFill>
                  <a:srgbClr val="232333"/>
                </a:solidFill>
                <a:latin typeface="UD デジタル 教科書体 NK-R"/>
                <a:ea typeface="UD デジタル 教科書体 NK-R"/>
              </a:rPr>
              <a:t>　　  著作権・肖像権侵害として対処させていただくことがございます。</a:t>
            </a:r>
            <a:br>
              <a:rPr sz="1050" dirty="0"/>
            </a:br>
            <a:r>
              <a:rPr lang="en-US" sz="1050" b="0" strike="noStrike" spc="-1" dirty="0">
                <a:solidFill>
                  <a:srgbClr val="000000"/>
                </a:solidFill>
                <a:latin typeface="UD デジタル 教科書体 NK-R"/>
                <a:ea typeface="UD デジタル 教科書体 NK-R"/>
              </a:rPr>
              <a:t> </a:t>
            </a:r>
            <a:r>
              <a:rPr lang="en-US" sz="1050" b="0" strike="noStrike" spc="-1" dirty="0">
                <a:solidFill>
                  <a:srgbClr val="232333"/>
                </a:solidFill>
                <a:latin typeface="UD デジタル 教科書体 NK-R"/>
                <a:ea typeface="UD デジタル 教科書体 NK-R"/>
              </a:rPr>
              <a:t>③ 本ワークショップでは受講証明書の発行はございません。</a:t>
            </a:r>
            <a:endParaRPr lang="en-US" sz="1050" b="0" strike="noStrike" spc="-1" dirty="0">
              <a:solidFill>
                <a:srgbClr val="000000"/>
              </a:solidFill>
              <a:latin typeface="Arial"/>
            </a:endParaRPr>
          </a:p>
          <a:p>
            <a:pPr>
              <a:lnSpc>
                <a:spcPct val="100000"/>
              </a:lnSpc>
            </a:pPr>
            <a:r>
              <a:rPr lang="en-US" sz="1050" b="0" strike="noStrike" spc="-1" dirty="0">
                <a:solidFill>
                  <a:srgbClr val="232333"/>
                </a:solidFill>
                <a:latin typeface="UD デジタル 教科書体 NK-R"/>
                <a:ea typeface="UD デジタル 教科書体 NK-R"/>
              </a:rPr>
              <a:t> ④ </a:t>
            </a:r>
            <a:r>
              <a:rPr lang="ja-JP" sz="1050" b="0" strike="noStrike" spc="-1" dirty="0">
                <a:solidFill>
                  <a:srgbClr val="232333"/>
                </a:solidFill>
                <a:latin typeface="UD デジタル 教科書体 NK-R"/>
                <a:ea typeface="UD デジタル 教科書体 NK-R"/>
              </a:rPr>
              <a:t>ワークショップ参加者はアンケートがございます。ご協力をお願い致します</a:t>
            </a:r>
            <a:r>
              <a:rPr lang="ja-JP" sz="1200" b="0" strike="noStrike" spc="-1" dirty="0">
                <a:solidFill>
                  <a:srgbClr val="232333"/>
                </a:solidFill>
                <a:latin typeface="UD デジタル 教科書体 NK-R"/>
                <a:ea typeface="UD デジタル 教科書体 NK-R"/>
              </a:rPr>
              <a:t>。</a:t>
            </a:r>
            <a:endParaRPr lang="en-US" sz="1200" b="0" strike="noStrike" spc="-1" dirty="0">
              <a:solidFill>
                <a:srgbClr val="000000"/>
              </a:solidFill>
              <a:latin typeface="Arial"/>
            </a:endParaRPr>
          </a:p>
        </p:txBody>
      </p:sp>
      <p:pic>
        <p:nvPicPr>
          <p:cNvPr id="4" name="図 4" descr="白いシャツを着た少年&#10;&#10;自動的に生成された説明">
            <a:extLst>
              <a:ext uri="{FF2B5EF4-FFF2-40B4-BE49-F238E27FC236}">
                <a16:creationId xmlns:a16="http://schemas.microsoft.com/office/drawing/2014/main" id="{0B572404-A641-0B7F-45C9-8235D13A04C2}"/>
              </a:ext>
            </a:extLst>
          </p:cNvPr>
          <p:cNvPicPr/>
          <p:nvPr/>
        </p:nvPicPr>
        <p:blipFill>
          <a:blip r:embed="rId4"/>
          <a:srcRect b="12258"/>
          <a:stretch/>
        </p:blipFill>
        <p:spPr>
          <a:xfrm>
            <a:off x="5215580" y="4240507"/>
            <a:ext cx="1365840" cy="1598040"/>
          </a:xfrm>
          <a:prstGeom prst="rect">
            <a:avLst/>
          </a:prstGeom>
          <a:ln w="0">
            <a:noFill/>
          </a:ln>
        </p:spPr>
      </p:pic>
      <p:sp>
        <p:nvSpPr>
          <p:cNvPr id="2" name="テキスト ボックス 15">
            <a:extLst>
              <a:ext uri="{FF2B5EF4-FFF2-40B4-BE49-F238E27FC236}">
                <a16:creationId xmlns:a16="http://schemas.microsoft.com/office/drawing/2014/main" id="{81E960AD-1123-6F21-27A3-3D421AFDB064}"/>
              </a:ext>
            </a:extLst>
          </p:cNvPr>
          <p:cNvSpPr/>
          <p:nvPr/>
        </p:nvSpPr>
        <p:spPr>
          <a:xfrm>
            <a:off x="2499469" y="1057731"/>
            <a:ext cx="1924581" cy="259174"/>
          </a:xfrm>
          <a:prstGeom prst="rect">
            <a:avLst/>
          </a:prstGeom>
          <a:solidFill>
            <a:schemeClr val="tx1">
              <a:lumMod val="65000"/>
              <a:lumOff val="35000"/>
            </a:schemeClr>
          </a:solidFill>
          <a:ln w="6350">
            <a:noFill/>
          </a:ln>
        </p:spPr>
        <p:style>
          <a:lnRef idx="0">
            <a:scrgbClr r="0" g="0" b="0"/>
          </a:lnRef>
          <a:fillRef idx="0">
            <a:scrgbClr r="0" g="0" b="0"/>
          </a:fillRef>
          <a:effectRef idx="0">
            <a:scrgbClr r="0" g="0" b="0"/>
          </a:effectRef>
          <a:fontRef idx="minor"/>
        </p:style>
        <p:txBody>
          <a:bodyPr wrap="square" lIns="0" tIns="0" rIns="0" bIns="0" anchor="ctr">
            <a:spAutoFit/>
          </a:bodyPr>
          <a:lstStyle/>
          <a:p>
            <a:pPr algn="ctr">
              <a:lnSpc>
                <a:spcPct val="130000"/>
              </a:lnSpc>
            </a:pPr>
            <a:r>
              <a:rPr lang="ja-JP" sz="1400" b="1" strike="noStrike" spc="-1" dirty="0">
                <a:solidFill>
                  <a:srgbClr val="FFFFFF"/>
                </a:solidFill>
                <a:latin typeface="UD デジタル 教科書体 NK-R"/>
                <a:ea typeface="UD デジタル 教科書体 NK-R"/>
              </a:rPr>
              <a:t>＜ </a:t>
            </a:r>
            <a:r>
              <a:rPr lang="ja-JP" altLang="en-US" sz="1400" b="1" strike="noStrike" spc="-1" dirty="0">
                <a:solidFill>
                  <a:srgbClr val="FFFFFF"/>
                </a:solidFill>
                <a:latin typeface="UD デジタル 教科書体 NK-R"/>
                <a:ea typeface="UD デジタル 教科書体 NK-R"/>
              </a:rPr>
              <a:t>初級編・</a:t>
            </a:r>
            <a:r>
              <a:rPr lang="ja-JP" sz="1400" b="1" strike="noStrike" spc="-1" dirty="0">
                <a:solidFill>
                  <a:srgbClr val="FFFFFF"/>
                </a:solidFill>
                <a:latin typeface="UD デジタル 教科書体 NK-R"/>
                <a:ea typeface="UD デジタル 教科書体 NK-R"/>
              </a:rPr>
              <a:t>第</a:t>
            </a:r>
            <a:r>
              <a:rPr lang="en-US" altLang="ja-JP" sz="1400" b="1" strike="noStrike" spc="-1" dirty="0">
                <a:solidFill>
                  <a:srgbClr val="FFFFFF"/>
                </a:solidFill>
                <a:latin typeface="UD デジタル 教科書体 NK-R"/>
                <a:ea typeface="UD デジタル 教科書体 NK-R"/>
              </a:rPr>
              <a:t>2</a:t>
            </a:r>
            <a:r>
              <a:rPr lang="ja-JP" sz="1400" b="1" strike="noStrike" spc="-1" dirty="0">
                <a:solidFill>
                  <a:srgbClr val="FFFFFF"/>
                </a:solidFill>
                <a:latin typeface="UD デジタル 教科書体 NK-R"/>
                <a:ea typeface="UD デジタル 教科書体 NK-R"/>
              </a:rPr>
              <a:t>期 ＞</a:t>
            </a:r>
            <a:endParaRPr lang="en-US" sz="1400" b="0" strike="noStrike" spc="-1" dirty="0">
              <a:solidFill>
                <a:srgbClr val="000000"/>
              </a:solidFill>
              <a:latin typeface="Arial"/>
            </a:endParaRPr>
          </a:p>
        </p:txBody>
      </p:sp>
      <p:sp>
        <p:nvSpPr>
          <p:cNvPr id="5" name="テキスト ボックス 3">
            <a:extLst>
              <a:ext uri="{FF2B5EF4-FFF2-40B4-BE49-F238E27FC236}">
                <a16:creationId xmlns:a16="http://schemas.microsoft.com/office/drawing/2014/main" id="{5E3E98FB-DF99-056C-1013-8603F7B3C918}"/>
              </a:ext>
            </a:extLst>
          </p:cNvPr>
          <p:cNvSpPr/>
          <p:nvPr/>
        </p:nvSpPr>
        <p:spPr>
          <a:xfrm>
            <a:off x="222120" y="57240"/>
            <a:ext cx="6413040" cy="30632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zh-TW" sz="1400" b="0" strike="noStrike" spc="-1" dirty="0">
                <a:solidFill>
                  <a:srgbClr val="000000"/>
                </a:solidFill>
                <a:latin typeface="UD デジタル 教科書体 NK-R"/>
                <a:ea typeface="UD デジタル 教科書体 NK-R"/>
              </a:rPr>
              <a:t>令和</a:t>
            </a:r>
            <a:r>
              <a:rPr lang="ja-JP" altLang="en-US" sz="1400" spc="-1" dirty="0">
                <a:solidFill>
                  <a:srgbClr val="000000"/>
                </a:solidFill>
                <a:latin typeface="UD デジタル 教科書体 NK-R"/>
                <a:ea typeface="UD デジタル 教科書体 NK-R"/>
              </a:rPr>
              <a:t>６</a:t>
            </a:r>
            <a:r>
              <a:rPr lang="zh-TW" sz="1400" b="0" strike="noStrike" spc="-1" dirty="0">
                <a:solidFill>
                  <a:srgbClr val="000000"/>
                </a:solidFill>
                <a:latin typeface="UD デジタル 教科書体 NK-R"/>
                <a:ea typeface="UD デジタル 教科書体 NK-R"/>
              </a:rPr>
              <a:t>年度</a:t>
            </a:r>
            <a:r>
              <a:rPr lang="ja-JP" altLang="en-US" sz="1400" b="0" strike="noStrike" spc="-1" dirty="0">
                <a:solidFill>
                  <a:srgbClr val="000000"/>
                </a:solidFill>
                <a:latin typeface="UD デジタル 教科書体 NK-R"/>
                <a:ea typeface="UD デジタル 教科書体 NK-R"/>
              </a:rPr>
              <a:t>地域力活用新事業創出支援事業　</a:t>
            </a:r>
            <a:r>
              <a:rPr lang="en-US" sz="1400" b="0" strike="noStrike" spc="-1" dirty="0">
                <a:solidFill>
                  <a:srgbClr val="000000"/>
                </a:solidFill>
                <a:latin typeface="UD デジタル 教科書体 NK-R"/>
                <a:ea typeface="UD デジタル 教科書体 NK-R"/>
              </a:rPr>
              <a:t>EC</a:t>
            </a:r>
            <a:r>
              <a:rPr lang="zh-TW" sz="1400" b="0" strike="noStrike" spc="-1" dirty="0">
                <a:solidFill>
                  <a:srgbClr val="000000"/>
                </a:solidFill>
                <a:latin typeface="UD デジタル 教科書体 NK-R"/>
                <a:ea typeface="UD デジタル 教科書体 NK-R"/>
              </a:rPr>
              <a:t>活用支援事業</a:t>
            </a:r>
            <a:endParaRPr lang="en-US" sz="1400" b="0" strike="noStrike" spc="-1" dirty="0">
              <a:solidFill>
                <a:srgbClr val="000000"/>
              </a:solidFill>
              <a:latin typeface="Arial"/>
            </a:endParaRPr>
          </a:p>
        </p:txBody>
      </p:sp>
      <p:pic>
        <p:nvPicPr>
          <p:cNvPr id="8" name="図 7">
            <a:extLst>
              <a:ext uri="{FF2B5EF4-FFF2-40B4-BE49-F238E27FC236}">
                <a16:creationId xmlns:a16="http://schemas.microsoft.com/office/drawing/2014/main" id="{92C89942-4342-E051-CAB8-7AE1A888FAD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1992" y="8180292"/>
            <a:ext cx="1333537" cy="133353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4"/>
          <p:cNvSpPr/>
          <p:nvPr/>
        </p:nvSpPr>
        <p:spPr>
          <a:xfrm>
            <a:off x="222120" y="518040"/>
            <a:ext cx="6413040" cy="477042"/>
          </a:xfrm>
          <a:prstGeom prst="rect">
            <a:avLst/>
          </a:prstGeom>
          <a:noFill/>
          <a:ln>
            <a:noFill/>
          </a:ln>
        </p:spPr>
        <p:txBody>
          <a:bodyPr spcFirstLastPara="1" wrap="square" lIns="90000" tIns="45000" rIns="90000" bIns="45000" anchor="t" anchorCtr="0">
            <a:noAutofit/>
          </a:bodyPr>
          <a:lstStyle/>
          <a:p>
            <a:pPr algn="ctr">
              <a:buClr>
                <a:srgbClr val="000000"/>
              </a:buClr>
              <a:buSzPts val="1400"/>
            </a:pPr>
            <a:r>
              <a:rPr lang="en-US" altLang="ja-JP"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a:t>
            </a:r>
            <a:r>
              <a:rPr lang="ja-JP" altLang="en-US" sz="1400" b="1"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大人気オンラインワークショップ参加者募集</a:t>
            </a:r>
            <a:r>
              <a:rPr lang="en-US" altLang="ja-JP"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a:t>
            </a:r>
          </a:p>
          <a:p>
            <a:pPr marL="0" marR="0" lvl="0" indent="0" algn="ctr" rtl="0">
              <a:lnSpc>
                <a:spcPct val="100000"/>
              </a:lnSpc>
              <a:spcBef>
                <a:spcPts val="0"/>
              </a:spcBef>
              <a:spcAft>
                <a:spcPts val="0"/>
              </a:spcAft>
              <a:buClr>
                <a:srgbClr val="000000"/>
              </a:buClr>
              <a:buSzPts val="1400"/>
              <a:buFont typeface="Arial"/>
              <a:buNone/>
            </a:pPr>
            <a:r>
              <a:rPr lang="ja-JP" altLang="en-US" sz="1400" b="1"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a:t>
            </a:r>
            <a:r>
              <a:rPr lang="ja-JP" altLang="en-US"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昨年度のワークショップ参加者売上増加額　</a:t>
            </a:r>
            <a:r>
              <a:rPr lang="en-US" altLang="ja-JP"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1</a:t>
            </a:r>
            <a:r>
              <a:rPr lang="ja-JP" altLang="en-US"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社あたり年間平均約</a:t>
            </a:r>
            <a:r>
              <a:rPr lang="en-US" altLang="ja-JP"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70</a:t>
            </a:r>
            <a:r>
              <a:rPr lang="ja-JP" altLang="en-US"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万円増～</a:t>
            </a:r>
            <a:endParaRPr lang="en-US" altLang="ja-JP"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p:txBody>
      </p:sp>
      <p:graphicFrame>
        <p:nvGraphicFramePr>
          <p:cNvPr id="105" name="Google Shape;105;p14"/>
          <p:cNvGraphicFramePr/>
          <p:nvPr>
            <p:extLst>
              <p:ext uri="{D42A27DB-BD31-4B8C-83A1-F6EECF244321}">
                <p14:modId xmlns:p14="http://schemas.microsoft.com/office/powerpoint/2010/main" val="2973949468"/>
              </p:ext>
            </p:extLst>
          </p:nvPr>
        </p:nvGraphicFramePr>
        <p:xfrm>
          <a:off x="222120" y="1377032"/>
          <a:ext cx="6480000" cy="8119474"/>
        </p:xfrm>
        <a:graphic>
          <a:graphicData uri="http://schemas.openxmlformats.org/drawingml/2006/table">
            <a:tbl>
              <a:tblPr>
                <a:noFill/>
              </a:tblPr>
              <a:tblGrid>
                <a:gridCol w="2554200">
                  <a:extLst>
                    <a:ext uri="{9D8B030D-6E8A-4147-A177-3AD203B41FA5}">
                      <a16:colId xmlns:a16="http://schemas.microsoft.com/office/drawing/2014/main" val="20000"/>
                    </a:ext>
                  </a:extLst>
                </a:gridCol>
                <a:gridCol w="3925800">
                  <a:extLst>
                    <a:ext uri="{9D8B030D-6E8A-4147-A177-3AD203B41FA5}">
                      <a16:colId xmlns:a16="http://schemas.microsoft.com/office/drawing/2014/main" val="20001"/>
                    </a:ext>
                  </a:extLst>
                </a:gridCol>
              </a:tblGrid>
              <a:tr h="1438925">
                <a:tc>
                  <a:txBody>
                    <a:bodyPr/>
                    <a:lstStyle/>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1回目：</a:t>
                      </a:r>
                      <a:endParaRPr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ネットショップ運営における</a:t>
                      </a:r>
                      <a:endParaRPr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基礎的考え方</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808080"/>
                    </a:solidFill>
                  </a:tcPr>
                </a:tc>
                <a:tc>
                  <a:txBody>
                    <a:bodyPr/>
                    <a:lstStyle/>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・昨今のネットショップの状況について</a:t>
                      </a:r>
                      <a:endParaRPr sz="1400" u="none" strike="noStrike" cap="none"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・ネットショップ運営におけるよくある勘違い</a:t>
                      </a:r>
                      <a:endParaRPr sz="1400" u="none" strike="noStrike" cap="none"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・EC担当者が持つべき姿勢</a:t>
                      </a:r>
                      <a:endParaRPr sz="1400" u="none" strike="noStrike" cap="none"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・SNSの役割と自社サイトの役割</a:t>
                      </a:r>
                      <a:endParaRPr sz="1400" u="none" strike="noStrike" cap="none"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・自社の目指すECの方針を検討するワークショップ</a:t>
                      </a:r>
                      <a:endParaRPr sz="1400" u="none" strike="noStrike" cap="none"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・翌週までの宿題発表</a:t>
                      </a:r>
                      <a:endParaRPr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nchor="ctr">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38150" cap="flat" cmpd="sng">
                      <a:solidFill>
                        <a:srgbClr val="FFFFFF"/>
                      </a:solidFill>
                      <a:prstDash val="solid"/>
                      <a:round/>
                      <a:headEnd type="none" w="sm" len="sm"/>
                      <a:tailEnd type="none" w="sm" len="sm"/>
                    </a:lnB>
                    <a:solidFill>
                      <a:srgbClr val="F2F2F2"/>
                    </a:solidFill>
                  </a:tcPr>
                </a:tc>
                <a:extLst>
                  <a:ext uri="{0D108BD9-81ED-4DB2-BD59-A6C34878D82A}">
                    <a16:rowId xmlns:a16="http://schemas.microsoft.com/office/drawing/2014/main" val="10000"/>
                  </a:ext>
                </a:extLst>
              </a:tr>
              <a:tr h="1091875">
                <a:tc>
                  <a:txBody>
                    <a:bodyPr/>
                    <a:lstStyle/>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２回目：</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自社のターゲットの深掘りと</a:t>
                      </a:r>
                      <a:endParaRPr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EC運営の方針策定</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808080"/>
                    </a:solidFill>
                  </a:tcPr>
                </a:tc>
                <a:tc>
                  <a:txBody>
                    <a:bodyPr/>
                    <a:lstStyle/>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・自社のターゲットを見つける簡単な方法</a:t>
                      </a:r>
                      <a:endParaRPr sz="1400" u="none" strike="noStrike" cap="none"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・ターゲットの解像度を上げるための方法</a:t>
                      </a:r>
                      <a:endParaRPr sz="1400" u="none" strike="noStrike" cap="none"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・ターゲットの解像度を上げるワークショップ</a:t>
                      </a:r>
                      <a:endParaRPr sz="1400" u="none" strike="noStrike" cap="none"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・ターゲットから刺さる企画を考えるワークショップ</a:t>
                      </a:r>
                      <a:endParaRPr sz="1400" u="none" strike="noStrike" cap="none"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・翌週までの宿題発表</a:t>
                      </a:r>
                      <a:endParaRPr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nchor="ctr">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38150"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FFFFFF"/>
                    </a:solidFill>
                  </a:tcPr>
                </a:tc>
                <a:extLst>
                  <a:ext uri="{0D108BD9-81ED-4DB2-BD59-A6C34878D82A}">
                    <a16:rowId xmlns:a16="http://schemas.microsoft.com/office/drawing/2014/main" val="10001"/>
                  </a:ext>
                </a:extLst>
              </a:tr>
              <a:tr h="1170725">
                <a:tc>
                  <a:txBody>
                    <a:bodyPr/>
                    <a:lstStyle/>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３回目：</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自社サイトの見直し＋</a:t>
                      </a:r>
                      <a:endParaRPr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商品ページ改善</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808080"/>
                    </a:solidFill>
                  </a:tcPr>
                </a:tc>
                <a:tc>
                  <a:txBody>
                    <a:bodyPr/>
                    <a:lstStyle/>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・ターゲットに基づいて文言を見直す</a:t>
                      </a:r>
                      <a:endParaRPr sz="1400" u="none" strike="noStrike" cap="none"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・商品ページで不可欠なPASの法則</a:t>
                      </a:r>
                      <a:endParaRPr sz="1400" u="none" strike="noStrike" cap="none"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・商品ページの見直しの仕方を教えます</a:t>
                      </a:r>
                      <a:endParaRPr sz="1400" u="none" strike="noStrike" cap="none"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・商品ページを考える時間を作ります</a:t>
                      </a:r>
                      <a:endParaRPr sz="1400" u="none" strike="noStrike" cap="none"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・画像制作ツールCanvaについて説明</a:t>
                      </a:r>
                      <a:endParaRPr sz="1400" u="none" strike="noStrike" cap="none"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・翌週までの宿題発表</a:t>
                      </a:r>
                      <a:endParaRPr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nchor="ctr">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F2F2F2"/>
                    </a:solidFill>
                  </a:tcPr>
                </a:tc>
                <a:extLst>
                  <a:ext uri="{0D108BD9-81ED-4DB2-BD59-A6C34878D82A}">
                    <a16:rowId xmlns:a16="http://schemas.microsoft.com/office/drawing/2014/main" val="10002"/>
                  </a:ext>
                </a:extLst>
              </a:tr>
              <a:tr h="918000">
                <a:tc>
                  <a:txBody>
                    <a:bodyPr/>
                    <a:lstStyle/>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4回目：</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20000"/>
                        </a:lnSpc>
                        <a:spcBef>
                          <a:spcPts val="0"/>
                        </a:spcBef>
                        <a:spcAft>
                          <a:spcPts val="0"/>
                        </a:spcAft>
                        <a:buClr>
                          <a:srgbClr val="000000"/>
                        </a:buClr>
                        <a:buSzPts val="1200"/>
                        <a:buFont typeface="Arial"/>
                        <a:buNone/>
                      </a:pPr>
                      <a:r>
                        <a:rPr lang="ja-JP" sz="1200" b="1" dirty="0">
                          <a:solidFill>
                            <a:srgbClr val="FFFFFF"/>
                          </a:solidFill>
                          <a:latin typeface="UD デジタル 教科書体 NK-R" panose="02020400000000000000" pitchFamily="18" charset="-128"/>
                          <a:ea typeface="UD デジタル 教科書体 NK-R" panose="02020400000000000000" pitchFamily="18" charset="-128"/>
                        </a:rPr>
                        <a:t>instagram活用について</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808080"/>
                    </a:solidFill>
                  </a:tcPr>
                </a:tc>
                <a:tc>
                  <a:txBody>
                    <a:bodyPr/>
                    <a:lstStyle/>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a:t>
                      </a:r>
                      <a:r>
                        <a:rPr lang="ja-JP" sz="1100" dirty="0">
                          <a:latin typeface="UD デジタル 教科書体 NK-R" panose="02020400000000000000" pitchFamily="18" charset="-128"/>
                          <a:ea typeface="UD デジタル 教科書体 NK-R" panose="02020400000000000000" pitchFamily="18" charset="-128"/>
                        </a:rPr>
                        <a:t>instagramがEC事業者に不可欠な理由</a:t>
                      </a:r>
                      <a:endParaRPr sz="1100"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dirty="0">
                          <a:latin typeface="UD デジタル 教科書体 NK-R" panose="02020400000000000000" pitchFamily="18" charset="-128"/>
                          <a:ea typeface="UD デジタル 教科書体 NK-R" panose="02020400000000000000" pitchFamily="18" charset="-128"/>
                        </a:rPr>
                        <a:t>・instagramの活用方法について</a:t>
                      </a:r>
                      <a:endParaRPr sz="1100"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dirty="0">
                          <a:latin typeface="UD デジタル 教科書体 NK-R" panose="02020400000000000000" pitchFamily="18" charset="-128"/>
                          <a:ea typeface="UD デジタル 教科書体 NK-R" panose="02020400000000000000" pitchFamily="18" charset="-128"/>
                        </a:rPr>
                        <a:t>・instagramのアカウントの作り方</a:t>
                      </a:r>
                      <a:endParaRPr sz="1100" dirty="0">
                        <a:latin typeface="UD デジタル 教科書体 NK-R" panose="02020400000000000000" pitchFamily="18" charset="-128"/>
                        <a:ea typeface="UD デジタル 教科書体 NK-R" panose="02020400000000000000" pitchFamily="18" charset="-128"/>
                      </a:endParaRPr>
                    </a:p>
                  </a:txBody>
                  <a:tcPr marL="91450" marR="91450" marT="45725" marB="45725" anchor="ctr">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FFFFFF"/>
                    </a:solidFill>
                  </a:tcPr>
                </a:tc>
                <a:extLst>
                  <a:ext uri="{0D108BD9-81ED-4DB2-BD59-A6C34878D82A}">
                    <a16:rowId xmlns:a16="http://schemas.microsoft.com/office/drawing/2014/main" val="10003"/>
                  </a:ext>
                </a:extLst>
              </a:tr>
              <a:tr h="981350">
                <a:tc>
                  <a:txBody>
                    <a:bodyPr/>
                    <a:lstStyle/>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5回目：</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20000"/>
                        </a:lnSpc>
                        <a:spcBef>
                          <a:spcPts val="0"/>
                        </a:spcBef>
                        <a:spcAft>
                          <a:spcPts val="0"/>
                        </a:spcAft>
                        <a:buClr>
                          <a:srgbClr val="000000"/>
                        </a:buClr>
                        <a:buSzPts val="1200"/>
                        <a:buFont typeface="Arial"/>
                        <a:buNone/>
                      </a:pPr>
                      <a:r>
                        <a:rPr lang="ja-JP" sz="1200" b="1" dirty="0">
                          <a:solidFill>
                            <a:srgbClr val="FFFFFF"/>
                          </a:solidFill>
                          <a:latin typeface="UD デジタル 教科書体 NK-R" panose="02020400000000000000" pitchFamily="18" charset="-128"/>
                          <a:ea typeface="UD デジタル 教科書体 NK-R" panose="02020400000000000000" pitchFamily="18" charset="-128"/>
                        </a:rPr>
                        <a:t>instagramのアカウント添削＋meta広告の活用方法について</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808080"/>
                    </a:solidFill>
                  </a:tcPr>
                </a:tc>
                <a:tc>
                  <a:txBody>
                    <a:bodyPr/>
                    <a:lstStyle/>
                    <a:p>
                      <a:pPr marL="0" marR="0" lvl="0" indent="0" algn="l" rtl="0">
                        <a:lnSpc>
                          <a:spcPct val="100000"/>
                        </a:lnSpc>
                        <a:spcBef>
                          <a:spcPts val="0"/>
                        </a:spcBef>
                        <a:spcAft>
                          <a:spcPts val="0"/>
                        </a:spcAft>
                        <a:buClr>
                          <a:srgbClr val="000000"/>
                        </a:buClr>
                        <a:buSzPts val="1200"/>
                        <a:buFont typeface="Arial"/>
                        <a:buNone/>
                      </a:pPr>
                      <a:r>
                        <a:rPr lang="ja-JP"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a:t>
                      </a:r>
                      <a:r>
                        <a:rPr lang="ja-JP" sz="1200" dirty="0">
                          <a:latin typeface="UD デジタル 教科書体 NK-R" panose="02020400000000000000" pitchFamily="18" charset="-128"/>
                          <a:ea typeface="UD デジタル 教科書体 NK-R" panose="02020400000000000000" pitchFamily="18" charset="-128"/>
                        </a:rPr>
                        <a:t>instagramのアカウント添削会</a:t>
                      </a:r>
                      <a:endParaRPr sz="1200"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200"/>
                        <a:buFont typeface="Arial"/>
                        <a:buNone/>
                      </a:pPr>
                      <a:r>
                        <a:rPr lang="ja-JP" sz="1200" dirty="0">
                          <a:latin typeface="UD デジタル 教科書体 NK-R" panose="02020400000000000000" pitchFamily="18" charset="-128"/>
                          <a:ea typeface="UD デジタル 教科書体 NK-R" panose="02020400000000000000" pitchFamily="18" charset="-128"/>
                        </a:rPr>
                        <a:t>・meta広告のフォロワー獲得広告活用法</a:t>
                      </a:r>
                      <a:endParaRPr sz="1200"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200"/>
                        <a:buFont typeface="Arial"/>
                        <a:buNone/>
                      </a:pPr>
                      <a:r>
                        <a:rPr lang="ja-JP" sz="1200" dirty="0">
                          <a:latin typeface="UD デジタル 教科書体 NK-R" panose="02020400000000000000" pitchFamily="18" charset="-128"/>
                          <a:ea typeface="UD デジタル 教科書体 NK-R" panose="02020400000000000000" pitchFamily="18" charset="-128"/>
                        </a:rPr>
                        <a:t>・instagramでフォロワーへDMを送るコツ</a:t>
                      </a:r>
                      <a:endParaRPr sz="1200" dirty="0">
                        <a:latin typeface="UD デジタル 教科書体 NK-R" panose="02020400000000000000" pitchFamily="18" charset="-128"/>
                        <a:ea typeface="UD デジタル 教科書体 NK-R" panose="02020400000000000000" pitchFamily="18" charset="-128"/>
                      </a:endParaRPr>
                    </a:p>
                  </a:txBody>
                  <a:tcPr marL="91450" marR="91450" marT="45725" marB="45725" anchor="ctr">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F2F2F2"/>
                    </a:solidFill>
                  </a:tcPr>
                </a:tc>
                <a:extLst>
                  <a:ext uri="{0D108BD9-81ED-4DB2-BD59-A6C34878D82A}">
                    <a16:rowId xmlns:a16="http://schemas.microsoft.com/office/drawing/2014/main" val="10004"/>
                  </a:ext>
                </a:extLst>
              </a:tr>
              <a:tr h="918000">
                <a:tc>
                  <a:txBody>
                    <a:bodyPr/>
                    <a:lstStyle/>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6回目：</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20000"/>
                        </a:lnSpc>
                        <a:spcBef>
                          <a:spcPts val="0"/>
                        </a:spcBef>
                        <a:spcAft>
                          <a:spcPts val="0"/>
                        </a:spcAft>
                        <a:buClr>
                          <a:srgbClr val="000000"/>
                        </a:buClr>
                        <a:buSzPts val="1200"/>
                        <a:buFont typeface="Arial"/>
                        <a:buNone/>
                      </a:pPr>
                      <a:r>
                        <a:rPr lang="ja-JP" sz="1200" b="1" dirty="0">
                          <a:solidFill>
                            <a:srgbClr val="FFFFFF"/>
                          </a:solidFill>
                          <a:latin typeface="UD デジタル 教科書体 NK-R" panose="02020400000000000000" pitchFamily="18" charset="-128"/>
                          <a:ea typeface="UD デジタル 教科書体 NK-R" panose="02020400000000000000" pitchFamily="18" charset="-128"/>
                        </a:rPr>
                        <a:t>instagram広告活用のフィードバック＋顧客と距離を近づけるLINEの活用方法について</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808080"/>
                    </a:solidFill>
                  </a:tcPr>
                </a:tc>
                <a:tc>
                  <a:txBody>
                    <a:bodyPr/>
                    <a:lstStyle/>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a:t>
                      </a:r>
                      <a:r>
                        <a:rPr lang="ja-JP" sz="1100" dirty="0">
                          <a:latin typeface="UD デジタル 教科書体 NK-R" panose="02020400000000000000" pitchFamily="18" charset="-128"/>
                          <a:ea typeface="UD デジタル 教科書体 NK-R" panose="02020400000000000000" pitchFamily="18" charset="-128"/>
                        </a:rPr>
                        <a:t>instagram広告活用のフィードバック</a:t>
                      </a:r>
                      <a:endParaRPr sz="1100"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dirty="0">
                          <a:latin typeface="UD デジタル 教科書体 NK-R" panose="02020400000000000000" pitchFamily="18" charset="-128"/>
                          <a:ea typeface="UD デジタル 教科書体 NK-R" panose="02020400000000000000" pitchFamily="18" charset="-128"/>
                        </a:rPr>
                        <a:t>・EC事業者が絶対にLINEを活用すべき理由</a:t>
                      </a:r>
                      <a:endParaRPr sz="1100"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dirty="0">
                          <a:latin typeface="UD デジタル 教科書体 NK-R" panose="02020400000000000000" pitchFamily="18" charset="-128"/>
                          <a:ea typeface="UD デジタル 教科書体 NK-R" panose="02020400000000000000" pitchFamily="18" charset="-128"/>
                        </a:rPr>
                        <a:t>・LINEで距離を近づける超実践的な方法論</a:t>
                      </a:r>
                      <a:endParaRPr sz="1100" dirty="0">
                        <a:latin typeface="UD デジタル 教科書体 NK-R" panose="02020400000000000000" pitchFamily="18" charset="-128"/>
                        <a:ea typeface="UD デジタル 教科書体 NK-R" panose="02020400000000000000" pitchFamily="18" charset="-128"/>
                      </a:endParaRPr>
                    </a:p>
                  </a:txBody>
                  <a:tcPr marL="91450" marR="91450" marT="45725" marB="45725" anchor="ctr">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tcPr>
                </a:tc>
                <a:extLst>
                  <a:ext uri="{0D108BD9-81ED-4DB2-BD59-A6C34878D82A}">
                    <a16:rowId xmlns:a16="http://schemas.microsoft.com/office/drawing/2014/main" val="10005"/>
                  </a:ext>
                </a:extLst>
              </a:tr>
              <a:tr h="744475">
                <a:tc>
                  <a:txBody>
                    <a:bodyPr/>
                    <a:lstStyle/>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7回目：</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20000"/>
                        </a:lnSpc>
                        <a:spcBef>
                          <a:spcPts val="0"/>
                        </a:spcBef>
                        <a:spcAft>
                          <a:spcPts val="0"/>
                        </a:spcAft>
                        <a:buClr>
                          <a:srgbClr val="000000"/>
                        </a:buClr>
                        <a:buSzPts val="1200"/>
                        <a:buFont typeface="Arial"/>
                        <a:buNone/>
                      </a:pPr>
                      <a:r>
                        <a:rPr lang="ja-JP" sz="1200" b="1" dirty="0">
                          <a:solidFill>
                            <a:srgbClr val="FFFFFF"/>
                          </a:solidFill>
                          <a:latin typeface="UD デジタル 教科書体 NK-R" panose="02020400000000000000" pitchFamily="18" charset="-128"/>
                          <a:ea typeface="UD デジタル 教科書体 NK-R" panose="02020400000000000000" pitchFamily="18" charset="-128"/>
                        </a:rPr>
                        <a:t>LINEのあいさつ文＋リッチメニュー添削、meta広告の売上目的の活用について</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808080"/>
                    </a:solidFill>
                  </a:tcPr>
                </a:tc>
                <a:tc>
                  <a:txBody>
                    <a:bodyPr/>
                    <a:lstStyle/>
                    <a:p>
                      <a:pPr marL="0" marR="0" lvl="0" indent="0" algn="l" rtl="0">
                        <a:lnSpc>
                          <a:spcPct val="100000"/>
                        </a:lnSpc>
                        <a:spcBef>
                          <a:spcPts val="0"/>
                        </a:spcBef>
                        <a:spcAft>
                          <a:spcPts val="0"/>
                        </a:spcAft>
                        <a:buClr>
                          <a:srgbClr val="000000"/>
                        </a:buClr>
                        <a:buSzPts val="1100"/>
                        <a:buFont typeface="Arial"/>
                        <a:buNone/>
                      </a:pPr>
                      <a:r>
                        <a:rPr 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a:t>
                      </a:r>
                      <a:r>
                        <a:rPr lang="ja-JP" sz="1100" dirty="0">
                          <a:latin typeface="UD デジタル 教科書体 NK-R" panose="02020400000000000000" pitchFamily="18" charset="-128"/>
                          <a:ea typeface="UD デジタル 教科書体 NK-R" panose="02020400000000000000" pitchFamily="18" charset="-128"/>
                        </a:rPr>
                        <a:t>LINEリッチメニューの添削会</a:t>
                      </a:r>
                      <a:endParaRPr sz="1100"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dirty="0">
                          <a:latin typeface="UD デジタル 教科書体 NK-R" panose="02020400000000000000" pitchFamily="18" charset="-128"/>
                          <a:ea typeface="UD デジタル 教科書体 NK-R" panose="02020400000000000000" pitchFamily="18" charset="-128"/>
                        </a:rPr>
                        <a:t>・meta広告の売上目的広告について説明</a:t>
                      </a:r>
                      <a:endParaRPr sz="1100" dirty="0">
                        <a:latin typeface="UD デジタル 教科書体 NK-R" panose="02020400000000000000" pitchFamily="18" charset="-128"/>
                        <a:ea typeface="UD デジタル 教科書体 NK-R" panose="02020400000000000000" pitchFamily="18" charset="-128"/>
                      </a:endParaRPr>
                    </a:p>
                    <a:p>
                      <a:pPr marL="0" marR="0" lvl="0" indent="0" algn="l" rtl="0">
                        <a:lnSpc>
                          <a:spcPct val="100000"/>
                        </a:lnSpc>
                        <a:spcBef>
                          <a:spcPts val="0"/>
                        </a:spcBef>
                        <a:spcAft>
                          <a:spcPts val="0"/>
                        </a:spcAft>
                        <a:buClr>
                          <a:srgbClr val="000000"/>
                        </a:buClr>
                        <a:buSzPts val="1100"/>
                        <a:buFont typeface="Arial"/>
                        <a:buNone/>
                      </a:pPr>
                      <a:r>
                        <a:rPr lang="ja-JP" sz="1100" dirty="0">
                          <a:latin typeface="UD デジタル 教科書体 NK-R" panose="02020400000000000000" pitchFamily="18" charset="-128"/>
                          <a:ea typeface="UD デジタル 教科書体 NK-R" panose="02020400000000000000" pitchFamily="18" charset="-128"/>
                        </a:rPr>
                        <a:t>・Canvaの操作方法について基礎を教えます</a:t>
                      </a:r>
                      <a:endParaRPr sz="1100" dirty="0">
                        <a:latin typeface="UD デジタル 教科書体 NK-R" panose="02020400000000000000" pitchFamily="18" charset="-128"/>
                        <a:ea typeface="UD デジタル 教科書体 NK-R" panose="02020400000000000000" pitchFamily="18" charset="-128"/>
                      </a:endParaRPr>
                    </a:p>
                  </a:txBody>
                  <a:tcPr marL="91450" marR="91450" marT="45725" marB="45725" anchor="ctr">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F2F2F2"/>
                    </a:solidFill>
                  </a:tcPr>
                </a:tc>
                <a:extLst>
                  <a:ext uri="{0D108BD9-81ED-4DB2-BD59-A6C34878D82A}">
                    <a16:rowId xmlns:a16="http://schemas.microsoft.com/office/drawing/2014/main" val="10006"/>
                  </a:ext>
                </a:extLst>
              </a:tr>
              <a:tr h="602275">
                <a:tc>
                  <a:txBody>
                    <a:bodyPr/>
                    <a:lstStyle/>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８回目：</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まとめ＆運用最終チェック</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808080"/>
                    </a:solidFill>
                  </a:tcPr>
                </a:tc>
                <a:tc>
                  <a:txBody>
                    <a:bodyPr/>
                    <a:lstStyle/>
                    <a:p>
                      <a:pPr marL="0" marR="0" lvl="0" indent="0" algn="l" rtl="0">
                        <a:lnSpc>
                          <a:spcPct val="100000"/>
                        </a:lnSpc>
                        <a:spcBef>
                          <a:spcPts val="0"/>
                        </a:spcBef>
                        <a:spcAft>
                          <a:spcPts val="0"/>
                        </a:spcAft>
                        <a:buClr>
                          <a:srgbClr val="000000"/>
                        </a:buClr>
                        <a:buSzPts val="1100"/>
                        <a:buFont typeface="Arial"/>
                        <a:buNone/>
                      </a:pPr>
                      <a:r>
                        <a:rPr lang="ja-JP" sz="1100" dirty="0">
                          <a:latin typeface="UD デジタル 教科書体 NK-R" panose="02020400000000000000" pitchFamily="18" charset="-128"/>
                          <a:ea typeface="UD デジタル 教科書体 NK-R" panose="02020400000000000000" pitchFamily="18" charset="-128"/>
                        </a:rPr>
                        <a:t>・運用なんでも質問＋添削会</a:t>
                      </a:r>
                      <a:endParaRPr sz="1100" dirty="0">
                        <a:latin typeface="UD デジタル 教科書体 NK-R" panose="02020400000000000000" pitchFamily="18" charset="-128"/>
                        <a:ea typeface="UD デジタル 教科書体 NK-R" panose="02020400000000000000" pitchFamily="18" charset="-128"/>
                      </a:endParaRPr>
                    </a:p>
                  </a:txBody>
                  <a:tcPr marL="91450" marR="91450" marT="45725" marB="45725" anchor="ctr">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tcPr>
                </a:tc>
                <a:extLst>
                  <a:ext uri="{0D108BD9-81ED-4DB2-BD59-A6C34878D82A}">
                    <a16:rowId xmlns:a16="http://schemas.microsoft.com/office/drawing/2014/main" val="10007"/>
                  </a:ext>
                </a:extLst>
              </a:tr>
            </a:tbl>
          </a:graphicData>
        </a:graphic>
      </p:graphicFrame>
      <p:sp>
        <p:nvSpPr>
          <p:cNvPr id="106" name="Google Shape;106;p14"/>
          <p:cNvSpPr/>
          <p:nvPr/>
        </p:nvSpPr>
        <p:spPr>
          <a:xfrm>
            <a:off x="222120" y="1073250"/>
            <a:ext cx="6413040" cy="30276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ja-JP"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■各回のワークショップ内容（第１期から第</a:t>
            </a:r>
            <a:r>
              <a:rPr lang="en-US" altLang="ja-JP"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2</a:t>
            </a:r>
            <a:r>
              <a:rPr lang="ja-JP"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期まで、各回内容は共通です）</a:t>
            </a:r>
            <a:endParaRPr sz="1400" b="0"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p:txBody>
      </p:sp>
      <p:sp>
        <p:nvSpPr>
          <p:cNvPr id="2" name="テキスト ボックス 3">
            <a:extLst>
              <a:ext uri="{FF2B5EF4-FFF2-40B4-BE49-F238E27FC236}">
                <a16:creationId xmlns:a16="http://schemas.microsoft.com/office/drawing/2014/main" id="{CD8FDAFA-24B9-E2FF-17E8-D3199B1C8837}"/>
              </a:ext>
            </a:extLst>
          </p:cNvPr>
          <p:cNvSpPr/>
          <p:nvPr/>
        </p:nvSpPr>
        <p:spPr>
          <a:xfrm>
            <a:off x="222120" y="191710"/>
            <a:ext cx="6413040" cy="30632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zh-TW" sz="1400" b="0" strike="noStrike" spc="-1" dirty="0">
                <a:solidFill>
                  <a:srgbClr val="000000"/>
                </a:solidFill>
                <a:latin typeface="UD デジタル 教科書体 NK-R"/>
                <a:ea typeface="UD デジタル 教科書体 NK-R"/>
              </a:rPr>
              <a:t>令和</a:t>
            </a:r>
            <a:r>
              <a:rPr lang="ja-JP" altLang="en-US" sz="1400" spc="-1" dirty="0">
                <a:solidFill>
                  <a:srgbClr val="000000"/>
                </a:solidFill>
                <a:latin typeface="UD デジタル 教科書体 NK-R"/>
                <a:ea typeface="UD デジタル 教科書体 NK-R"/>
              </a:rPr>
              <a:t>６</a:t>
            </a:r>
            <a:r>
              <a:rPr lang="zh-TW" sz="1400" b="0" strike="noStrike" spc="-1" dirty="0">
                <a:solidFill>
                  <a:srgbClr val="000000"/>
                </a:solidFill>
                <a:latin typeface="UD デジタル 教科書体 NK-R"/>
                <a:ea typeface="UD デジタル 教科書体 NK-R"/>
              </a:rPr>
              <a:t>年度</a:t>
            </a:r>
            <a:r>
              <a:rPr lang="ja-JP" altLang="en-US" sz="1400" b="0" strike="noStrike" spc="-1" dirty="0">
                <a:solidFill>
                  <a:srgbClr val="000000"/>
                </a:solidFill>
                <a:latin typeface="UD デジタル 教科書体 NK-R"/>
                <a:ea typeface="UD デジタル 教科書体 NK-R"/>
              </a:rPr>
              <a:t>地域力活用新事業創出支援事業　</a:t>
            </a:r>
            <a:r>
              <a:rPr lang="en-US" sz="1400" b="0" strike="noStrike" spc="-1" dirty="0">
                <a:solidFill>
                  <a:srgbClr val="000000"/>
                </a:solidFill>
                <a:latin typeface="UD デジタル 教科書体 NK-R"/>
                <a:ea typeface="UD デジタル 教科書体 NK-R"/>
              </a:rPr>
              <a:t>EC</a:t>
            </a:r>
            <a:r>
              <a:rPr lang="zh-TW" sz="1400" b="0" strike="noStrike" spc="-1" dirty="0">
                <a:solidFill>
                  <a:srgbClr val="000000"/>
                </a:solidFill>
                <a:latin typeface="UD デジタル 教科書体 NK-R"/>
                <a:ea typeface="UD デジタル 教科書体 NK-R"/>
              </a:rPr>
              <a:t>活用支援事業</a:t>
            </a:r>
            <a:endParaRPr lang="en-US" sz="1400" b="0" strike="noStrike" spc="-1" dirty="0">
              <a:solidFill>
                <a:srgbClr val="000000"/>
              </a:solidFill>
              <a:latin typeface="Arial"/>
            </a:endParaRPr>
          </a:p>
        </p:txBody>
      </p:sp>
    </p:spTree>
  </p:cSld>
  <p:clrMapOvr>
    <a:masterClrMapping/>
  </p:clrMapOvr>
</p:sld>
</file>

<file path=ppt/theme/theme1.xml><?xml version="1.0" encoding="utf-8"?>
<a:theme xmlns:a="http://schemas.openxmlformats.org/drawingml/2006/main"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496E05F8598BF46B8B44393FCC1F57A" ma:contentTypeVersion="27" ma:contentTypeDescription="新しいドキュメントを作成します。" ma:contentTypeScope="" ma:versionID="63851892b34075a94e84bf784cf7c9dd">
  <xsd:schema xmlns:xsd="http://www.w3.org/2001/XMLSchema" xmlns:xs="http://www.w3.org/2001/XMLSchema" xmlns:p="http://schemas.microsoft.com/office/2006/metadata/properties" xmlns:ns2="aec56053-b6da-47a5-87a5-bb17afdde872" xmlns:ns3="55a73d1b-bdcf-4006-8842-5c56eb077f37" targetNamespace="http://schemas.microsoft.com/office/2006/metadata/properties" ma:root="true" ma:fieldsID="791f88c15cf5b10d83a4e1b4234322ca" ns2:_="" ns3:_="">
    <xsd:import namespace="aec56053-b6da-47a5-87a5-bb17afdde872"/>
    <xsd:import namespace="55a73d1b-bdcf-4006-8842-5c56eb077f3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TaxCatchAll" minOccurs="0"/>
                <xsd:element ref="ns2:MediaServiceGenerationTime" minOccurs="0"/>
                <xsd:element ref="ns2:MediaServiceEventHashCode" minOccurs="0"/>
                <xsd:element ref="ns2:lcf76f155ced4ddcb4097134ff3c332f"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_Flow_SignoffStatus" minOccurs="0"/>
                <xsd:element ref="ns2:MediaServiceObjectDetectorVersions" minOccurs="0"/>
                <xsd:element ref="ns2:MediaServiceSearchProperties" minOccurs="0"/>
                <xsd:element ref="ns2:_x5bfe__x8c61__x30e6__x30fc__x30b6__x30fc_" minOccurs="0"/>
                <xsd:element ref="ns2:_ModernAudienceTargetUserField" minOccurs="0"/>
                <xsd:element ref="ns2:_ModernAudienceAadObjectI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c56053-b6da-47a5-87a5-bb17afdde87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7bf4cca3-9ce1-4e9b-8ed3-cc14496d78ee"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_Flow_SignoffStatus" ma:index="23" nillable="true" ma:displayName="承認の状態" ma:internalName="_x627f__x8a8d__x306e__x72b6__x614b_">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_x5bfe__x8c61__x30e6__x30fc__x30b6__x30fc_" ma:index="26" nillable="true" ma:displayName="対象ユーザー" ma:internalName="_x5bfe__x8c61__x30e6__x30fc__x30b6__x30fc_">
      <xsd:simpleType>
        <xsd:restriction base="dms:Unknown"/>
      </xsd:simpleType>
    </xsd:element>
    <xsd:element name="_ModernAudienceTargetUserField" ma:index="27" nillable="true" ma:displayName="対象ユーザー" ma:list="UserInfo" ma:SharePointGroup="0" ma:internalName="_ModernAudienceTargetUserField"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ModernAudienceAadObjectIds" ma:index="28" nillable="true" ma:displayName="対象ユーザーの ID" ma:list="{0213c327-ba9c-4ff7-9eee-353ab3c93969}" ma:internalName="_ModernAudienceAadObjectIds" ma:readOnly="true" ma:showField="_AadObjectIdForUser" ma:web="55a73d1b-bdcf-4006-8842-5c56eb077f3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5a73d1b-bdcf-4006-8842-5c56eb077f37"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47532745-8a6e-4a96-8fbe-ac871be9b4f0}" ma:internalName="TaxCatchAll" ma:showField="CatchAllData" ma:web="55a73d1b-bdcf-4006-8842-5c56eb077f37">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F80291B-A8C2-4535-A8B2-836AC2817B41}"/>
</file>

<file path=customXml/itemProps2.xml><?xml version="1.0" encoding="utf-8"?>
<ds:datastoreItem xmlns:ds="http://schemas.openxmlformats.org/officeDocument/2006/customXml" ds:itemID="{729030B5-FE67-489D-BF5B-DB8B5E933F23}"/>
</file>

<file path=docProps/app.xml><?xml version="1.0" encoding="utf-8"?>
<Properties xmlns="http://schemas.openxmlformats.org/officeDocument/2006/extended-properties" xmlns:vt="http://schemas.openxmlformats.org/officeDocument/2006/docPropsVTypes">
  <Template>Office Theme</Template>
  <TotalTime>2632</TotalTime>
  <Words>1541</Words>
  <Application>Microsoft Office PowerPoint</Application>
  <PresentationFormat>A4 210 x 297 mm</PresentationFormat>
  <Paragraphs>130</Paragraphs>
  <Slides>3</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BIZ UDPゴシック</vt:lpstr>
      <vt:lpstr>UD デジタル 教科書体 NK-R</vt:lpstr>
      <vt:lpstr>游明朝</vt:lpstr>
      <vt:lpstr>Arial</vt:lpstr>
      <vt:lpstr>Calibri</vt:lpstr>
      <vt:lpstr>Symbol</vt:lpstr>
      <vt:lpstr>Wingdings</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hi-mizuno@dagora.jp</dc:creator>
  <dc:description/>
  <cp:lastModifiedBy>佐藤 邦彦</cp:lastModifiedBy>
  <cp:revision>349</cp:revision>
  <cp:lastPrinted>2024-07-26T08:20:27Z</cp:lastPrinted>
  <dcterms:created xsi:type="dcterms:W3CDTF">2021-06-02T06:10:21Z</dcterms:created>
  <dcterms:modified xsi:type="dcterms:W3CDTF">2024-07-26T09:26:29Z</dcterms:modified>
  <dc:language>ja-JP</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5</vt:i4>
  </property>
  <property fmtid="{D5CDD505-2E9C-101B-9397-08002B2CF9AE}" pid="3" name="PresentationFormat">
    <vt:lpwstr>A4 210 x 297 mm</vt:lpwstr>
  </property>
  <property fmtid="{D5CDD505-2E9C-101B-9397-08002B2CF9AE}" pid="4" name="Slides">
    <vt:i4>5</vt:i4>
  </property>
</Properties>
</file>