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26" autoAdjust="0"/>
  </p:normalViewPr>
  <p:slideViewPr>
    <p:cSldViewPr snapToGrid="0">
      <p:cViewPr varScale="1">
        <p:scale>
          <a:sx n="105" d="100"/>
          <a:sy n="10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伊藤 彰" userId="ccb62b2e-2699-49c5-addb-1b34d12d9a65" providerId="ADAL" clId="{1500529E-83FA-4CDC-8EFA-77E025C56002}"/>
    <pc:docChg chg="undo custSel modSld">
      <pc:chgData name="伊藤 彰" userId="ccb62b2e-2699-49c5-addb-1b34d12d9a65" providerId="ADAL" clId="{1500529E-83FA-4CDC-8EFA-77E025C56002}" dt="2026-05-31T23:41:25.244" v="69" actId="1076"/>
      <pc:docMkLst>
        <pc:docMk/>
      </pc:docMkLst>
      <pc:sldChg chg="addSp delSp modSp mod">
        <pc:chgData name="伊藤 彰" userId="ccb62b2e-2699-49c5-addb-1b34d12d9a65" providerId="ADAL" clId="{1500529E-83FA-4CDC-8EFA-77E025C56002}" dt="2026-05-31T23:41:25.244" v="69" actId="1076"/>
        <pc:sldMkLst>
          <pc:docMk/>
          <pc:sldMk cId="0" sldId="257"/>
        </pc:sldMkLst>
        <pc:spChg chg="mod">
          <ac:chgData name="伊藤 彰" userId="ccb62b2e-2699-49c5-addb-1b34d12d9a65" providerId="ADAL" clId="{1500529E-83FA-4CDC-8EFA-77E025C56002}" dt="2026-05-29T06:37:48.114" v="36" actId="1076"/>
          <ac:spMkLst>
            <pc:docMk/>
            <pc:sldMk cId="0" sldId="257"/>
            <ac:spMk id="2" creationId="{E90FB54F-5496-9C81-2361-D3501187FF8E}"/>
          </ac:spMkLst>
        </pc:spChg>
        <pc:spChg chg="mod">
          <ac:chgData name="伊藤 彰" userId="ccb62b2e-2699-49c5-addb-1b34d12d9a65" providerId="ADAL" clId="{1500529E-83FA-4CDC-8EFA-77E025C56002}" dt="2026-05-29T06:39:13.375" v="52" actId="1076"/>
          <ac:spMkLst>
            <pc:docMk/>
            <pc:sldMk cId="0" sldId="257"/>
            <ac:spMk id="23" creationId="{82201150-C5DA-DFF3-7395-A1C0F60BEFE7}"/>
          </ac:spMkLst>
        </pc:spChg>
        <pc:grpChg chg="mod">
          <ac:chgData name="伊藤 彰" userId="ccb62b2e-2699-49c5-addb-1b34d12d9a65" providerId="ADAL" clId="{1500529E-83FA-4CDC-8EFA-77E025C56002}" dt="2026-05-29T06:40:51.640" v="59" actId="14100"/>
          <ac:grpSpMkLst>
            <pc:docMk/>
            <pc:sldMk cId="0" sldId="257"/>
            <ac:grpSpMk id="27" creationId="{00000000-0000-0000-0000-000000000000}"/>
          </ac:grpSpMkLst>
        </pc:grpChg>
        <pc:picChg chg="add mod">
          <ac:chgData name="伊藤 彰" userId="ccb62b2e-2699-49c5-addb-1b34d12d9a65" providerId="ADAL" clId="{1500529E-83FA-4CDC-8EFA-77E025C56002}" dt="2026-05-31T23:41:19.377" v="67" actId="14100"/>
          <ac:picMkLst>
            <pc:docMk/>
            <pc:sldMk cId="0" sldId="257"/>
            <ac:picMk id="4" creationId="{6701DAC1-C0CE-2968-53EF-17094136A990}"/>
          </ac:picMkLst>
        </pc:picChg>
        <pc:picChg chg="add del mod">
          <ac:chgData name="伊藤 彰" userId="ccb62b2e-2699-49c5-addb-1b34d12d9a65" providerId="ADAL" clId="{1500529E-83FA-4CDC-8EFA-77E025C56002}" dt="2026-05-31T23:40:41.282" v="60" actId="478"/>
          <ac:picMkLst>
            <pc:docMk/>
            <pc:sldMk cId="0" sldId="257"/>
            <ac:picMk id="8" creationId="{05FF794E-FA77-65EE-5E9C-B73616723D42}"/>
          </ac:picMkLst>
        </pc:picChg>
        <pc:picChg chg="mod ord">
          <ac:chgData name="伊藤 彰" userId="ccb62b2e-2699-49c5-addb-1b34d12d9a65" providerId="ADAL" clId="{1500529E-83FA-4CDC-8EFA-77E025C56002}" dt="2026-05-31T23:41:25.244" v="69" actId="1076"/>
          <ac:picMkLst>
            <pc:docMk/>
            <pc:sldMk cId="0" sldId="257"/>
            <ac:picMk id="12" creationId="{7D7FE3CE-54B9-5431-91FC-87D6FAAD166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ADB2DF1-F32F-4745-A2D4-11B9AA9224E4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D4E886D0-3AF0-4B28-8C1D-23B6C78C01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9070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766f37b4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00025" y="822325"/>
            <a:ext cx="7318375" cy="4117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766f37b4e_0_12:notes"/>
          <p:cNvSpPr txBox="1">
            <a:spLocks noGrp="1"/>
          </p:cNvSpPr>
          <p:nvPr>
            <p:ph type="body" idx="1"/>
          </p:nvPr>
        </p:nvSpPr>
        <p:spPr>
          <a:xfrm>
            <a:off x="691846" y="5214124"/>
            <a:ext cx="5534767" cy="4939696"/>
          </a:xfrm>
          <a:prstGeom prst="rect">
            <a:avLst/>
          </a:prstGeom>
        </p:spPr>
        <p:txBody>
          <a:bodyPr spcFirstLastPara="1" wrap="square" lIns="102048" tIns="102048" rIns="102048" bIns="102048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7086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ED7BB-3662-30D9-18EC-66D0CED79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84191E3-7E7B-B6AA-899E-6B0B242F41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7552A4-14C8-E393-D101-8DBD22F90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CA1EE2-0D12-78CD-66B6-5B3870186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24ABBD9-4175-C63D-0FBD-B0A54B0DF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070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1D5116-78BB-2EB1-992B-F01D3F6E5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0A2321D-F599-8C6B-10AD-0641E86D6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9EA69E-2F2C-505F-4556-AF511CA8F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F4087F-E7B5-D5E9-A562-94EF5AEBE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A6C284-4EAA-84DA-6E8F-BC035B50E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293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54F4B7D-CAA3-9F62-5695-54AB038FA7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0B42858-C89D-8C12-A964-A841FC000A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AB3D91-7B47-2E84-10B7-7E44C88D4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64A73C-5EC9-A636-8DB7-28537A799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023BF3-083A-F482-8010-25C0DD475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40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79353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CAE2D9-0FA5-DA0F-5A0A-8DECDE656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05B170-A2A0-048F-E547-71028ADD1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78E758-750F-38FB-715C-68A80186C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A25754-F177-C88C-36BE-08AAFF9EA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D1226F-6F0D-A3E7-ACCF-B35516720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173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19D143-384C-3E8D-5914-7AFEA3E10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DF16A9-3994-1143-F861-006226DF2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BA85A0-68BC-5FC5-BF9C-EEA4436B0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8B3D0D-4B19-81A1-06EA-FD666692E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7B690C-8890-C6E0-E2DE-2E5EAB0AB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0361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45FE59-F7ED-F43E-35A5-E3287B54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6B10C5-E68E-8CB6-E0FC-BA81FC8189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299712-04A7-FA0E-4B13-A3083084F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210F857-F9F5-192D-D6CB-3D95E3837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49AA8F-EB27-DDAB-2FBF-FC05B5F0E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0D23FD-8D1A-0204-ADE8-FF6FCE758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024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ABB014-4A0B-9E4E-57F8-23DC9D4A4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40FF89-7E61-995B-8C9E-55211D57C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2748701-6A91-08AC-D951-890E92DC6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5DECADD-46ED-987C-8CF1-FF218FA359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EFEEF20-16E6-0A09-B40F-A95DBC8700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D9A1DC1-8463-75FB-4973-23846B809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24DB75C-D0B4-1B84-CE84-5BB4C379F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91C292B-25A7-021A-CD24-DF77B24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10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6EEB40-95EF-C955-C652-BB092D44F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A6C54C5-BCB1-3905-5AAD-037DBFB81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FAC5E97-F614-D3D3-3F08-99A101F6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B49EA70-FE52-8F19-4D70-F20050A3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27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5C1D63B-9ED7-F2E9-FCFA-9054F3B05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95FAB16-00FD-5D57-85A0-0319D8E6A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1652DD-5053-6B0F-3923-4747149C7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53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93C63D-D464-5E7F-1F2E-F096980F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E443D6-5DC9-50D9-36D2-54A5859B5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9F6CBD-7D97-7AE9-D641-F3C4B455D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2EDE9CF-6FB9-17B7-EA20-FAA0901E0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16A25BD-53B7-5647-3C57-EEA0B80AA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5293C0-719F-635A-42E3-B3DFB46C0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9707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4D1063-545E-54CA-FCD6-412D4CD8A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6967C8C-3177-8718-C6C9-91E5BC5544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B6FDEFF-6BA1-BB7F-6466-A326D3756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D3A20CF-959D-4E5C-F1B8-163D922E2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6024A1-5726-C01D-8C8D-BB0EC320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32B225C-6D76-DC44-C5B8-58BDFC0FE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343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2ACFFAD-9AF5-74A6-958A-796352F2F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66C0A0-B040-DFE3-1488-4B706CFAC8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282E7E-4CB7-9FB8-7842-224A64B660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30BBB-B6EA-4B50-B4B8-D15E1B3041BF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055637-3915-8175-DA68-DDA74FF30C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36B7FD-5778-2A9B-CF66-EEF14B839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A1AFAE-41C1-40A2-946F-F5C3A43BAB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990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タイトル 22">
            <a:extLst>
              <a:ext uri="{FF2B5EF4-FFF2-40B4-BE49-F238E27FC236}">
                <a16:creationId xmlns:a16="http://schemas.microsoft.com/office/drawing/2014/main" id="{82201150-C5DA-DFF3-7395-A1C0F60BE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05" y="0"/>
            <a:ext cx="11992389" cy="972098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 fontScale="90000"/>
          </a:bodyPr>
          <a:lstStyle/>
          <a:p>
            <a:pPr lvl="0" algn="ctr"/>
            <a:br>
              <a:rPr lang="en-US" altLang="ja-JP" sz="2933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180401" y="83376"/>
            <a:ext cx="1520383" cy="401990"/>
            <a:chOff x="792526" y="1752515"/>
            <a:chExt cx="6710061" cy="1632328"/>
          </a:xfrm>
        </p:grpSpPr>
        <p:sp>
          <p:nvSpPr>
            <p:cNvPr id="29" name="Shape 134"/>
            <p:cNvSpPr/>
            <p:nvPr/>
          </p:nvSpPr>
          <p:spPr>
            <a:xfrm>
              <a:off x="1654705" y="2022042"/>
              <a:ext cx="155375" cy="266606"/>
            </a:xfrm>
            <a:custGeom>
              <a:avLst/>
              <a:gdLst/>
              <a:ahLst/>
              <a:cxnLst/>
              <a:rect l="0" t="0" r="0" b="0"/>
              <a:pathLst>
                <a:path w="69702" h="135257">
                  <a:moveTo>
                    <a:pt x="69702" y="0"/>
                  </a:moveTo>
                  <a:lnTo>
                    <a:pt x="69702" y="110685"/>
                  </a:lnTo>
                  <a:lnTo>
                    <a:pt x="33092" y="118266"/>
                  </a:lnTo>
                  <a:cubicBezTo>
                    <a:pt x="20195" y="122770"/>
                    <a:pt x="8630" y="128688"/>
                    <a:pt x="0" y="135257"/>
                  </a:cubicBezTo>
                  <a:cubicBezTo>
                    <a:pt x="30543" y="90127"/>
                    <a:pt x="49181" y="52501"/>
                    <a:pt x="60255" y="25819"/>
                  </a:cubicBezTo>
                  <a:lnTo>
                    <a:pt x="69702" y="0"/>
                  </a:ln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30" name="Shape 135"/>
            <p:cNvSpPr/>
            <p:nvPr/>
          </p:nvSpPr>
          <p:spPr>
            <a:xfrm>
              <a:off x="792526" y="1752515"/>
              <a:ext cx="1017553" cy="1632328"/>
            </a:xfrm>
            <a:custGeom>
              <a:avLst/>
              <a:gdLst/>
              <a:ahLst/>
              <a:cxnLst/>
              <a:rect l="0" t="0" r="0" b="0"/>
              <a:pathLst>
                <a:path w="456481" h="828129">
                  <a:moveTo>
                    <a:pt x="414071" y="0"/>
                  </a:moveTo>
                  <a:lnTo>
                    <a:pt x="456481" y="4275"/>
                  </a:lnTo>
                  <a:lnTo>
                    <a:pt x="456481" y="111394"/>
                  </a:lnTo>
                  <a:lnTo>
                    <a:pt x="455536" y="110947"/>
                  </a:lnTo>
                  <a:lnTo>
                    <a:pt x="392252" y="111138"/>
                  </a:lnTo>
                  <a:cubicBezTo>
                    <a:pt x="389280" y="111138"/>
                    <a:pt x="386690" y="113170"/>
                    <a:pt x="385978" y="116065"/>
                  </a:cubicBezTo>
                  <a:cubicBezTo>
                    <a:pt x="385800" y="116777"/>
                    <a:pt x="367957" y="188379"/>
                    <a:pt x="345821" y="244920"/>
                  </a:cubicBezTo>
                  <a:cubicBezTo>
                    <a:pt x="315062" y="323482"/>
                    <a:pt x="268021" y="412864"/>
                    <a:pt x="267551" y="413753"/>
                  </a:cubicBezTo>
                  <a:cubicBezTo>
                    <a:pt x="266395" y="415950"/>
                    <a:pt x="266586" y="418605"/>
                    <a:pt x="268046" y="420611"/>
                  </a:cubicBezTo>
                  <a:cubicBezTo>
                    <a:pt x="269494" y="422605"/>
                    <a:pt x="271970" y="423609"/>
                    <a:pt x="274396" y="423189"/>
                  </a:cubicBezTo>
                  <a:cubicBezTo>
                    <a:pt x="299383" y="418871"/>
                    <a:pt x="382091" y="415109"/>
                    <a:pt x="454561" y="412523"/>
                  </a:cubicBezTo>
                  <a:lnTo>
                    <a:pt x="456481" y="412458"/>
                  </a:lnTo>
                  <a:lnTo>
                    <a:pt x="456481" y="507675"/>
                  </a:lnTo>
                  <a:lnTo>
                    <a:pt x="454982" y="509089"/>
                  </a:lnTo>
                  <a:cubicBezTo>
                    <a:pt x="442739" y="520478"/>
                    <a:pt x="431549" y="530682"/>
                    <a:pt x="422681" y="538416"/>
                  </a:cubicBezTo>
                  <a:cubicBezTo>
                    <a:pt x="390449" y="566534"/>
                    <a:pt x="341833" y="610730"/>
                    <a:pt x="301295" y="619252"/>
                  </a:cubicBezTo>
                  <a:cubicBezTo>
                    <a:pt x="273037" y="625196"/>
                    <a:pt x="254749" y="616522"/>
                    <a:pt x="247764" y="597065"/>
                  </a:cubicBezTo>
                  <a:cubicBezTo>
                    <a:pt x="234315" y="559562"/>
                    <a:pt x="266725" y="525983"/>
                    <a:pt x="273621" y="522110"/>
                  </a:cubicBezTo>
                  <a:cubicBezTo>
                    <a:pt x="283223" y="518249"/>
                    <a:pt x="289725" y="523608"/>
                    <a:pt x="295961" y="526707"/>
                  </a:cubicBezTo>
                  <a:cubicBezTo>
                    <a:pt x="302349" y="529882"/>
                    <a:pt x="311099" y="534238"/>
                    <a:pt x="323037" y="527355"/>
                  </a:cubicBezTo>
                  <a:cubicBezTo>
                    <a:pt x="331368" y="522580"/>
                    <a:pt x="336804" y="513982"/>
                    <a:pt x="338366" y="503161"/>
                  </a:cubicBezTo>
                  <a:cubicBezTo>
                    <a:pt x="340081" y="491223"/>
                    <a:pt x="336664" y="478066"/>
                    <a:pt x="330073" y="471170"/>
                  </a:cubicBezTo>
                  <a:cubicBezTo>
                    <a:pt x="315354" y="455790"/>
                    <a:pt x="305308" y="454127"/>
                    <a:pt x="291655" y="453352"/>
                  </a:cubicBezTo>
                  <a:cubicBezTo>
                    <a:pt x="266230" y="451929"/>
                    <a:pt x="245288" y="473913"/>
                    <a:pt x="239357" y="482511"/>
                  </a:cubicBezTo>
                  <a:cubicBezTo>
                    <a:pt x="213512" y="519951"/>
                    <a:pt x="182575" y="603098"/>
                    <a:pt x="234505" y="643865"/>
                  </a:cubicBezTo>
                  <a:cubicBezTo>
                    <a:pt x="250838" y="656679"/>
                    <a:pt x="273685" y="660133"/>
                    <a:pt x="294792" y="660070"/>
                  </a:cubicBezTo>
                  <a:cubicBezTo>
                    <a:pt x="342951" y="659936"/>
                    <a:pt x="398024" y="627306"/>
                    <a:pt x="442541" y="590270"/>
                  </a:cubicBezTo>
                  <a:lnTo>
                    <a:pt x="456481" y="577328"/>
                  </a:lnTo>
                  <a:lnTo>
                    <a:pt x="456481" y="823854"/>
                  </a:lnTo>
                  <a:lnTo>
                    <a:pt x="414071" y="828129"/>
                  </a:lnTo>
                  <a:cubicBezTo>
                    <a:pt x="185382" y="828129"/>
                    <a:pt x="0" y="642747"/>
                    <a:pt x="0" y="414071"/>
                  </a:cubicBezTo>
                  <a:cubicBezTo>
                    <a:pt x="0" y="185382"/>
                    <a:pt x="185382" y="0"/>
                    <a:pt x="414071" y="0"/>
                  </a:cubicBez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31" name="Shape 136"/>
            <p:cNvSpPr/>
            <p:nvPr/>
          </p:nvSpPr>
          <p:spPr>
            <a:xfrm>
              <a:off x="1810079" y="2559229"/>
              <a:ext cx="229130" cy="193966"/>
            </a:xfrm>
            <a:custGeom>
              <a:avLst/>
              <a:gdLst/>
              <a:ahLst/>
              <a:cxnLst/>
              <a:rect l="0" t="0" r="0" b="0"/>
              <a:pathLst>
                <a:path w="102789" h="98405">
                  <a:moveTo>
                    <a:pt x="102789" y="0"/>
                  </a:moveTo>
                  <a:cubicBezTo>
                    <a:pt x="88546" y="13881"/>
                    <a:pt x="63267" y="38433"/>
                    <a:pt x="37114" y="63382"/>
                  </a:cubicBezTo>
                  <a:lnTo>
                    <a:pt x="0" y="98405"/>
                  </a:lnTo>
                  <a:lnTo>
                    <a:pt x="0" y="3187"/>
                  </a:lnTo>
                  <a:lnTo>
                    <a:pt x="39790" y="1846"/>
                  </a:lnTo>
                  <a:cubicBezTo>
                    <a:pt x="66052" y="1010"/>
                    <a:pt x="88502" y="381"/>
                    <a:pt x="102789" y="0"/>
                  </a:cubicBez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33" name="Shape 137"/>
            <p:cNvSpPr/>
            <p:nvPr/>
          </p:nvSpPr>
          <p:spPr>
            <a:xfrm>
              <a:off x="1810079" y="1760941"/>
              <a:ext cx="828450" cy="1615473"/>
            </a:xfrm>
            <a:custGeom>
              <a:avLst/>
              <a:gdLst/>
              <a:ahLst/>
              <a:cxnLst/>
              <a:rect l="0" t="0" r="0" b="0"/>
              <a:pathLst>
                <a:path w="371648" h="819578">
                  <a:moveTo>
                    <a:pt x="0" y="0"/>
                  </a:moveTo>
                  <a:lnTo>
                    <a:pt x="41037" y="4137"/>
                  </a:lnTo>
                  <a:cubicBezTo>
                    <a:pt x="229715" y="42747"/>
                    <a:pt x="371648" y="209693"/>
                    <a:pt x="371648" y="409796"/>
                  </a:cubicBezTo>
                  <a:cubicBezTo>
                    <a:pt x="371648" y="609887"/>
                    <a:pt x="229715" y="776832"/>
                    <a:pt x="41037" y="815441"/>
                  </a:cubicBezTo>
                  <a:lnTo>
                    <a:pt x="0" y="819578"/>
                  </a:lnTo>
                  <a:lnTo>
                    <a:pt x="0" y="573052"/>
                  </a:lnTo>
                  <a:lnTo>
                    <a:pt x="26411" y="548530"/>
                  </a:lnTo>
                  <a:cubicBezTo>
                    <a:pt x="80767" y="492180"/>
                    <a:pt x="160396" y="419219"/>
                    <a:pt x="165362" y="414672"/>
                  </a:cubicBezTo>
                  <a:cubicBezTo>
                    <a:pt x="187892" y="397997"/>
                    <a:pt x="213203" y="402201"/>
                    <a:pt x="213444" y="402252"/>
                  </a:cubicBezTo>
                  <a:cubicBezTo>
                    <a:pt x="216606" y="402836"/>
                    <a:pt x="219807" y="400931"/>
                    <a:pt x="220797" y="397820"/>
                  </a:cubicBezTo>
                  <a:cubicBezTo>
                    <a:pt x="220823" y="397718"/>
                    <a:pt x="224239" y="387088"/>
                    <a:pt x="231377" y="374553"/>
                  </a:cubicBezTo>
                  <a:cubicBezTo>
                    <a:pt x="240114" y="359237"/>
                    <a:pt x="249372" y="340771"/>
                    <a:pt x="249461" y="340593"/>
                  </a:cubicBezTo>
                  <a:cubicBezTo>
                    <a:pt x="250642" y="338231"/>
                    <a:pt x="250274" y="335373"/>
                    <a:pt x="248521" y="333380"/>
                  </a:cubicBezTo>
                  <a:cubicBezTo>
                    <a:pt x="246769" y="331398"/>
                    <a:pt x="243988" y="330674"/>
                    <a:pt x="241486" y="331563"/>
                  </a:cubicBezTo>
                  <a:cubicBezTo>
                    <a:pt x="217013" y="340212"/>
                    <a:pt x="89518" y="359249"/>
                    <a:pt x="32761" y="367479"/>
                  </a:cubicBezTo>
                  <a:cubicBezTo>
                    <a:pt x="49944" y="353954"/>
                    <a:pt x="71433" y="332999"/>
                    <a:pt x="77707" y="309008"/>
                  </a:cubicBezTo>
                  <a:cubicBezTo>
                    <a:pt x="81390" y="294949"/>
                    <a:pt x="79497" y="281487"/>
                    <a:pt x="72080" y="268991"/>
                  </a:cubicBezTo>
                  <a:cubicBezTo>
                    <a:pt x="59196" y="247286"/>
                    <a:pt x="32380" y="240400"/>
                    <a:pt x="4470" y="242224"/>
                  </a:cubicBezTo>
                  <a:lnTo>
                    <a:pt x="0" y="243149"/>
                  </a:lnTo>
                  <a:lnTo>
                    <a:pt x="0" y="132464"/>
                  </a:lnTo>
                  <a:lnTo>
                    <a:pt x="2035" y="126901"/>
                  </a:lnTo>
                  <a:cubicBezTo>
                    <a:pt x="4334" y="119464"/>
                    <a:pt x="5285" y="115194"/>
                    <a:pt x="5431" y="114521"/>
                  </a:cubicBezTo>
                  <a:cubicBezTo>
                    <a:pt x="5837" y="112603"/>
                    <a:pt x="5355" y="110596"/>
                    <a:pt x="4123" y="109072"/>
                  </a:cubicBezTo>
                  <a:lnTo>
                    <a:pt x="0" y="107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36" name="Shape 138"/>
            <p:cNvSpPr/>
            <p:nvPr/>
          </p:nvSpPr>
          <p:spPr>
            <a:xfrm>
              <a:off x="1517723" y="2327898"/>
              <a:ext cx="329045" cy="170806"/>
            </a:xfrm>
            <a:custGeom>
              <a:avLst/>
              <a:gdLst/>
              <a:ahLst/>
              <a:cxnLst/>
              <a:rect l="0" t="0" r="0" b="0"/>
              <a:pathLst>
                <a:path w="147612" h="86655">
                  <a:moveTo>
                    <a:pt x="111082" y="136"/>
                  </a:moveTo>
                  <a:cubicBezTo>
                    <a:pt x="118801" y="0"/>
                    <a:pt x="125632" y="1616"/>
                    <a:pt x="130759" y="5604"/>
                  </a:cubicBezTo>
                  <a:cubicBezTo>
                    <a:pt x="147612" y="18710"/>
                    <a:pt x="143624" y="53534"/>
                    <a:pt x="95669" y="72165"/>
                  </a:cubicBezTo>
                  <a:cubicBezTo>
                    <a:pt x="58357" y="86655"/>
                    <a:pt x="11570" y="85576"/>
                    <a:pt x="1753" y="85157"/>
                  </a:cubicBezTo>
                  <a:cubicBezTo>
                    <a:pt x="1753" y="85157"/>
                    <a:pt x="1016" y="85118"/>
                    <a:pt x="660" y="84877"/>
                  </a:cubicBezTo>
                  <a:cubicBezTo>
                    <a:pt x="0" y="84433"/>
                    <a:pt x="902" y="83176"/>
                    <a:pt x="902" y="83176"/>
                  </a:cubicBezTo>
                  <a:cubicBezTo>
                    <a:pt x="4864" y="75911"/>
                    <a:pt x="20079" y="49292"/>
                    <a:pt x="39650" y="31918"/>
                  </a:cubicBezTo>
                  <a:cubicBezTo>
                    <a:pt x="56775" y="16716"/>
                    <a:pt x="87924" y="543"/>
                    <a:pt x="111082" y="136"/>
                  </a:cubicBez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37" name="Shape 139"/>
            <p:cNvSpPr/>
            <p:nvPr/>
          </p:nvSpPr>
          <p:spPr>
            <a:xfrm>
              <a:off x="3062350" y="2122460"/>
              <a:ext cx="286284" cy="893213"/>
            </a:xfrm>
            <a:custGeom>
              <a:avLst/>
              <a:gdLst/>
              <a:ahLst/>
              <a:cxnLst/>
              <a:rect l="0" t="0" r="0" b="0"/>
              <a:pathLst>
                <a:path w="128429" h="453154">
                  <a:moveTo>
                    <a:pt x="8395" y="0"/>
                  </a:moveTo>
                  <a:lnTo>
                    <a:pt x="68745" y="0"/>
                  </a:lnTo>
                  <a:cubicBezTo>
                    <a:pt x="73381" y="0"/>
                    <a:pt x="77140" y="3759"/>
                    <a:pt x="77140" y="8395"/>
                  </a:cubicBezTo>
                  <a:lnTo>
                    <a:pt x="77140" y="148184"/>
                  </a:lnTo>
                  <a:cubicBezTo>
                    <a:pt x="84684" y="142215"/>
                    <a:pt x="92659" y="136982"/>
                    <a:pt x="100990" y="132550"/>
                  </a:cubicBezTo>
                  <a:cubicBezTo>
                    <a:pt x="107633" y="128949"/>
                    <a:pt x="114770" y="126235"/>
                    <a:pt x="122344" y="124420"/>
                  </a:cubicBezTo>
                  <a:lnTo>
                    <a:pt x="128429" y="123728"/>
                  </a:lnTo>
                  <a:lnTo>
                    <a:pt x="128429" y="200675"/>
                  </a:lnTo>
                  <a:lnTo>
                    <a:pt x="128130" y="200647"/>
                  </a:lnTo>
                  <a:cubicBezTo>
                    <a:pt x="116497" y="200647"/>
                    <a:pt x="107340" y="203035"/>
                    <a:pt x="100940" y="207734"/>
                  </a:cubicBezTo>
                  <a:cubicBezTo>
                    <a:pt x="93739" y="212751"/>
                    <a:pt x="88747" y="218999"/>
                    <a:pt x="85484" y="226949"/>
                  </a:cubicBezTo>
                  <a:cubicBezTo>
                    <a:pt x="82156" y="235471"/>
                    <a:pt x="79896" y="245034"/>
                    <a:pt x="78829" y="255232"/>
                  </a:cubicBezTo>
                  <a:cubicBezTo>
                    <a:pt x="77711" y="265849"/>
                    <a:pt x="77140" y="277165"/>
                    <a:pt x="77140" y="288874"/>
                  </a:cubicBezTo>
                  <a:cubicBezTo>
                    <a:pt x="77140" y="299606"/>
                    <a:pt x="77711" y="310617"/>
                    <a:pt x="78829" y="321628"/>
                  </a:cubicBezTo>
                  <a:cubicBezTo>
                    <a:pt x="79896" y="332422"/>
                    <a:pt x="82156" y="342278"/>
                    <a:pt x="85547" y="350926"/>
                  </a:cubicBezTo>
                  <a:cubicBezTo>
                    <a:pt x="88747" y="358750"/>
                    <a:pt x="93739" y="364998"/>
                    <a:pt x="100787" y="369900"/>
                  </a:cubicBezTo>
                  <a:cubicBezTo>
                    <a:pt x="107429" y="374942"/>
                    <a:pt x="116535" y="377393"/>
                    <a:pt x="128130" y="377393"/>
                  </a:cubicBezTo>
                  <a:lnTo>
                    <a:pt x="128429" y="377322"/>
                  </a:lnTo>
                  <a:lnTo>
                    <a:pt x="128429" y="453154"/>
                  </a:lnTo>
                  <a:lnTo>
                    <a:pt x="108872" y="449693"/>
                  </a:lnTo>
                  <a:cubicBezTo>
                    <a:pt x="97307" y="445598"/>
                    <a:pt x="86722" y="439636"/>
                    <a:pt x="77140" y="431826"/>
                  </a:cubicBezTo>
                  <a:lnTo>
                    <a:pt x="77140" y="444373"/>
                  </a:lnTo>
                  <a:cubicBezTo>
                    <a:pt x="77140" y="449009"/>
                    <a:pt x="73381" y="452755"/>
                    <a:pt x="68745" y="452755"/>
                  </a:cubicBezTo>
                  <a:lnTo>
                    <a:pt x="8395" y="452755"/>
                  </a:lnTo>
                  <a:cubicBezTo>
                    <a:pt x="3759" y="452755"/>
                    <a:pt x="0" y="449009"/>
                    <a:pt x="0" y="444373"/>
                  </a:cubicBezTo>
                  <a:lnTo>
                    <a:pt x="0" y="8395"/>
                  </a:lnTo>
                  <a:cubicBezTo>
                    <a:pt x="0" y="3759"/>
                    <a:pt x="3759" y="0"/>
                    <a:pt x="8395" y="0"/>
                  </a:cubicBez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38" name="Shape 140"/>
            <p:cNvSpPr/>
            <p:nvPr/>
          </p:nvSpPr>
          <p:spPr>
            <a:xfrm>
              <a:off x="3348635" y="2362327"/>
              <a:ext cx="286255" cy="659646"/>
            </a:xfrm>
            <a:custGeom>
              <a:avLst/>
              <a:gdLst/>
              <a:ahLst/>
              <a:cxnLst/>
              <a:rect l="0" t="0" r="0" b="0"/>
              <a:pathLst>
                <a:path w="128416" h="334658">
                  <a:moveTo>
                    <a:pt x="17888" y="0"/>
                  </a:moveTo>
                  <a:cubicBezTo>
                    <a:pt x="57525" y="1079"/>
                    <a:pt x="86900" y="15888"/>
                    <a:pt x="105404" y="44056"/>
                  </a:cubicBezTo>
                  <a:cubicBezTo>
                    <a:pt x="114395" y="54839"/>
                    <a:pt x="120631" y="68948"/>
                    <a:pt x="123933" y="86055"/>
                  </a:cubicBezTo>
                  <a:cubicBezTo>
                    <a:pt x="126956" y="102540"/>
                    <a:pt x="128416" y="129057"/>
                    <a:pt x="128416" y="167183"/>
                  </a:cubicBezTo>
                  <a:cubicBezTo>
                    <a:pt x="128416" y="204711"/>
                    <a:pt x="126956" y="231038"/>
                    <a:pt x="123946" y="247624"/>
                  </a:cubicBezTo>
                  <a:cubicBezTo>
                    <a:pt x="120593" y="265760"/>
                    <a:pt x="114230" y="280467"/>
                    <a:pt x="105010" y="291325"/>
                  </a:cubicBezTo>
                  <a:cubicBezTo>
                    <a:pt x="96463" y="303708"/>
                    <a:pt x="84462" y="314249"/>
                    <a:pt x="69844" y="322009"/>
                  </a:cubicBezTo>
                  <a:cubicBezTo>
                    <a:pt x="55531" y="329946"/>
                    <a:pt x="38068" y="334213"/>
                    <a:pt x="18053" y="334658"/>
                  </a:cubicBezTo>
                  <a:lnTo>
                    <a:pt x="0" y="331463"/>
                  </a:lnTo>
                  <a:lnTo>
                    <a:pt x="0" y="255631"/>
                  </a:lnTo>
                  <a:lnTo>
                    <a:pt x="28912" y="248742"/>
                  </a:lnTo>
                  <a:cubicBezTo>
                    <a:pt x="35770" y="243954"/>
                    <a:pt x="40558" y="237947"/>
                    <a:pt x="43453" y="230467"/>
                  </a:cubicBezTo>
                  <a:cubicBezTo>
                    <a:pt x="47035" y="221742"/>
                    <a:pt x="49460" y="211899"/>
                    <a:pt x="50730" y="201066"/>
                  </a:cubicBezTo>
                  <a:cubicBezTo>
                    <a:pt x="51099" y="190055"/>
                    <a:pt x="51289" y="178765"/>
                    <a:pt x="51289" y="167183"/>
                  </a:cubicBezTo>
                  <a:cubicBezTo>
                    <a:pt x="51289" y="154877"/>
                    <a:pt x="51099" y="142862"/>
                    <a:pt x="50705" y="131153"/>
                  </a:cubicBezTo>
                  <a:cubicBezTo>
                    <a:pt x="49524" y="121704"/>
                    <a:pt x="47073" y="112141"/>
                    <a:pt x="43517" y="103441"/>
                  </a:cubicBezTo>
                  <a:cubicBezTo>
                    <a:pt x="40545" y="95453"/>
                    <a:pt x="35846" y="89535"/>
                    <a:pt x="29026" y="85090"/>
                  </a:cubicBezTo>
                  <a:cubicBezTo>
                    <a:pt x="25673" y="83084"/>
                    <a:pt x="21508" y="81550"/>
                    <a:pt x="16597" y="80518"/>
                  </a:cubicBezTo>
                  <a:lnTo>
                    <a:pt x="0" y="78984"/>
                  </a:lnTo>
                  <a:lnTo>
                    <a:pt x="0" y="2036"/>
                  </a:lnTo>
                  <a:lnTo>
                    <a:pt x="17888" y="0"/>
                  </a:ln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39" name="Shape 141"/>
            <p:cNvSpPr/>
            <p:nvPr/>
          </p:nvSpPr>
          <p:spPr>
            <a:xfrm>
              <a:off x="4571688" y="2122456"/>
              <a:ext cx="421846" cy="892453"/>
            </a:xfrm>
            <a:custGeom>
              <a:avLst/>
              <a:gdLst/>
              <a:ahLst/>
              <a:cxnLst/>
              <a:rect l="0" t="0" r="0" b="0"/>
              <a:pathLst>
                <a:path w="189243" h="452768">
                  <a:moveTo>
                    <a:pt x="162319" y="0"/>
                  </a:moveTo>
                  <a:lnTo>
                    <a:pt x="189243" y="0"/>
                  </a:lnTo>
                  <a:lnTo>
                    <a:pt x="189243" y="123266"/>
                  </a:lnTo>
                  <a:lnTo>
                    <a:pt x="139052" y="279908"/>
                  </a:lnTo>
                  <a:lnTo>
                    <a:pt x="189243" y="279908"/>
                  </a:lnTo>
                  <a:lnTo>
                    <a:pt x="189243" y="355245"/>
                  </a:lnTo>
                  <a:lnTo>
                    <a:pt x="115075" y="355245"/>
                  </a:lnTo>
                  <a:lnTo>
                    <a:pt x="84544" y="447015"/>
                  </a:lnTo>
                  <a:cubicBezTo>
                    <a:pt x="83401" y="450444"/>
                    <a:pt x="80201" y="452768"/>
                    <a:pt x="76581" y="452768"/>
                  </a:cubicBezTo>
                  <a:lnTo>
                    <a:pt x="8814" y="452768"/>
                  </a:lnTo>
                  <a:cubicBezTo>
                    <a:pt x="6083" y="452768"/>
                    <a:pt x="3543" y="451447"/>
                    <a:pt x="1956" y="449212"/>
                  </a:cubicBezTo>
                  <a:cubicBezTo>
                    <a:pt x="394" y="447002"/>
                    <a:pt x="0" y="444157"/>
                    <a:pt x="902" y="441579"/>
                  </a:cubicBezTo>
                  <a:lnTo>
                    <a:pt x="154407" y="5614"/>
                  </a:lnTo>
                  <a:cubicBezTo>
                    <a:pt x="155588" y="2248"/>
                    <a:pt x="158750" y="0"/>
                    <a:pt x="162319" y="0"/>
                  </a:cubicBez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40" name="Shape 142"/>
            <p:cNvSpPr/>
            <p:nvPr/>
          </p:nvSpPr>
          <p:spPr>
            <a:xfrm>
              <a:off x="4993534" y="2122456"/>
              <a:ext cx="421193" cy="892453"/>
            </a:xfrm>
            <a:custGeom>
              <a:avLst/>
              <a:gdLst/>
              <a:ahLst/>
              <a:cxnLst/>
              <a:rect l="0" t="0" r="0" b="0"/>
              <a:pathLst>
                <a:path w="188950" h="452768">
                  <a:moveTo>
                    <a:pt x="0" y="0"/>
                  </a:moveTo>
                  <a:lnTo>
                    <a:pt x="26644" y="0"/>
                  </a:lnTo>
                  <a:cubicBezTo>
                    <a:pt x="30200" y="0"/>
                    <a:pt x="33375" y="2248"/>
                    <a:pt x="34557" y="5601"/>
                  </a:cubicBezTo>
                  <a:lnTo>
                    <a:pt x="188049" y="441579"/>
                  </a:lnTo>
                  <a:cubicBezTo>
                    <a:pt x="188950" y="444157"/>
                    <a:pt x="188557" y="447002"/>
                    <a:pt x="186995" y="449212"/>
                  </a:cubicBezTo>
                  <a:cubicBezTo>
                    <a:pt x="185407" y="451447"/>
                    <a:pt x="182855" y="452768"/>
                    <a:pt x="180137" y="452768"/>
                  </a:cubicBezTo>
                  <a:lnTo>
                    <a:pt x="112662" y="452768"/>
                  </a:lnTo>
                  <a:cubicBezTo>
                    <a:pt x="109055" y="452768"/>
                    <a:pt x="105854" y="450456"/>
                    <a:pt x="104699" y="447040"/>
                  </a:cubicBezTo>
                  <a:lnTo>
                    <a:pt x="73901" y="355245"/>
                  </a:lnTo>
                  <a:lnTo>
                    <a:pt x="0" y="355245"/>
                  </a:lnTo>
                  <a:lnTo>
                    <a:pt x="0" y="279908"/>
                  </a:lnTo>
                  <a:lnTo>
                    <a:pt x="50190" y="279908"/>
                  </a:lnTo>
                  <a:lnTo>
                    <a:pt x="0" y="123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41" name="Shape 143"/>
            <p:cNvSpPr/>
            <p:nvPr/>
          </p:nvSpPr>
          <p:spPr>
            <a:xfrm>
              <a:off x="5639657" y="2122464"/>
              <a:ext cx="841200" cy="892428"/>
            </a:xfrm>
            <a:custGeom>
              <a:avLst/>
              <a:gdLst/>
              <a:ahLst/>
              <a:cxnLst/>
              <a:rect l="0" t="0" r="0" b="0"/>
              <a:pathLst>
                <a:path w="377368" h="452755">
                  <a:moveTo>
                    <a:pt x="8395" y="0"/>
                  </a:moveTo>
                  <a:lnTo>
                    <a:pt x="68656" y="0"/>
                  </a:lnTo>
                  <a:cubicBezTo>
                    <a:pt x="72022" y="0"/>
                    <a:pt x="75057" y="2006"/>
                    <a:pt x="76365" y="5093"/>
                  </a:cubicBezTo>
                  <a:lnTo>
                    <a:pt x="189662" y="270980"/>
                  </a:lnTo>
                  <a:lnTo>
                    <a:pt x="300762" y="5156"/>
                  </a:lnTo>
                  <a:cubicBezTo>
                    <a:pt x="302070" y="2032"/>
                    <a:pt x="305118" y="0"/>
                    <a:pt x="308509" y="0"/>
                  </a:cubicBezTo>
                  <a:lnTo>
                    <a:pt x="368973" y="0"/>
                  </a:lnTo>
                  <a:cubicBezTo>
                    <a:pt x="373609" y="0"/>
                    <a:pt x="377368" y="3759"/>
                    <a:pt x="377368" y="8395"/>
                  </a:cubicBezTo>
                  <a:lnTo>
                    <a:pt x="377368" y="444373"/>
                  </a:lnTo>
                  <a:cubicBezTo>
                    <a:pt x="377368" y="448996"/>
                    <a:pt x="373609" y="452755"/>
                    <a:pt x="368973" y="452755"/>
                  </a:cubicBezTo>
                  <a:lnTo>
                    <a:pt x="305029" y="452755"/>
                  </a:lnTo>
                  <a:cubicBezTo>
                    <a:pt x="300393" y="452755"/>
                    <a:pt x="296647" y="448996"/>
                    <a:pt x="296647" y="444373"/>
                  </a:cubicBezTo>
                  <a:lnTo>
                    <a:pt x="296647" y="210490"/>
                  </a:lnTo>
                  <a:lnTo>
                    <a:pt x="222923" y="385115"/>
                  </a:lnTo>
                  <a:cubicBezTo>
                    <a:pt x="221615" y="388226"/>
                    <a:pt x="218567" y="390246"/>
                    <a:pt x="215202" y="390246"/>
                  </a:cubicBezTo>
                  <a:lnTo>
                    <a:pt x="161887" y="390246"/>
                  </a:lnTo>
                  <a:cubicBezTo>
                    <a:pt x="158509" y="390246"/>
                    <a:pt x="155461" y="388226"/>
                    <a:pt x="154153" y="385115"/>
                  </a:cubicBezTo>
                  <a:lnTo>
                    <a:pt x="80734" y="211188"/>
                  </a:lnTo>
                  <a:lnTo>
                    <a:pt x="80734" y="444373"/>
                  </a:lnTo>
                  <a:cubicBezTo>
                    <a:pt x="80734" y="448996"/>
                    <a:pt x="76975" y="452755"/>
                    <a:pt x="72339" y="452755"/>
                  </a:cubicBezTo>
                  <a:lnTo>
                    <a:pt x="8395" y="452755"/>
                  </a:lnTo>
                  <a:cubicBezTo>
                    <a:pt x="3759" y="452755"/>
                    <a:pt x="0" y="448996"/>
                    <a:pt x="0" y="444373"/>
                  </a:cubicBezTo>
                  <a:lnTo>
                    <a:pt x="0" y="8395"/>
                  </a:lnTo>
                  <a:cubicBezTo>
                    <a:pt x="0" y="3759"/>
                    <a:pt x="3759" y="0"/>
                    <a:pt x="8395" y="0"/>
                  </a:cubicBez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42" name="Shape 144"/>
            <p:cNvSpPr/>
            <p:nvPr/>
          </p:nvSpPr>
          <p:spPr>
            <a:xfrm>
              <a:off x="6810723" y="2122456"/>
              <a:ext cx="345933" cy="892453"/>
            </a:xfrm>
            <a:custGeom>
              <a:avLst/>
              <a:gdLst/>
              <a:ahLst/>
              <a:cxnLst/>
              <a:rect l="0" t="0" r="0" b="0"/>
              <a:pathLst>
                <a:path w="155188" h="452768">
                  <a:moveTo>
                    <a:pt x="8395" y="0"/>
                  </a:moveTo>
                  <a:lnTo>
                    <a:pt x="155188" y="0"/>
                  </a:lnTo>
                  <a:lnTo>
                    <a:pt x="155188" y="78943"/>
                  </a:lnTo>
                  <a:lnTo>
                    <a:pt x="80721" y="78943"/>
                  </a:lnTo>
                  <a:lnTo>
                    <a:pt x="80721" y="203657"/>
                  </a:lnTo>
                  <a:lnTo>
                    <a:pt x="155188" y="203657"/>
                  </a:lnTo>
                  <a:lnTo>
                    <a:pt x="155188" y="282588"/>
                  </a:lnTo>
                  <a:lnTo>
                    <a:pt x="80721" y="282588"/>
                  </a:lnTo>
                  <a:lnTo>
                    <a:pt x="80721" y="381876"/>
                  </a:lnTo>
                  <a:lnTo>
                    <a:pt x="155188" y="381876"/>
                  </a:lnTo>
                  <a:lnTo>
                    <a:pt x="155188" y="452768"/>
                  </a:lnTo>
                  <a:lnTo>
                    <a:pt x="8395" y="452768"/>
                  </a:lnTo>
                  <a:cubicBezTo>
                    <a:pt x="3759" y="452768"/>
                    <a:pt x="0" y="449008"/>
                    <a:pt x="0" y="444373"/>
                  </a:cubicBezTo>
                  <a:lnTo>
                    <a:pt x="0" y="8394"/>
                  </a:lnTo>
                  <a:cubicBezTo>
                    <a:pt x="0" y="3759"/>
                    <a:pt x="3759" y="0"/>
                    <a:pt x="8395" y="0"/>
                  </a:cubicBez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43" name="Shape 145"/>
            <p:cNvSpPr/>
            <p:nvPr/>
          </p:nvSpPr>
          <p:spPr>
            <a:xfrm>
              <a:off x="7156656" y="2875173"/>
              <a:ext cx="42025" cy="139734"/>
            </a:xfrm>
            <a:custGeom>
              <a:avLst/>
              <a:gdLst/>
              <a:ahLst/>
              <a:cxnLst/>
              <a:rect l="0" t="0" r="0" b="0"/>
              <a:pathLst>
                <a:path w="18853" h="70891">
                  <a:moveTo>
                    <a:pt x="0" y="0"/>
                  </a:moveTo>
                  <a:lnTo>
                    <a:pt x="10458" y="0"/>
                  </a:lnTo>
                  <a:cubicBezTo>
                    <a:pt x="15094" y="0"/>
                    <a:pt x="18853" y="3759"/>
                    <a:pt x="18853" y="8394"/>
                  </a:cubicBezTo>
                  <a:lnTo>
                    <a:pt x="18853" y="62497"/>
                  </a:lnTo>
                  <a:cubicBezTo>
                    <a:pt x="18853" y="67132"/>
                    <a:pt x="15094" y="70891"/>
                    <a:pt x="10458" y="70891"/>
                  </a:cubicBezTo>
                  <a:lnTo>
                    <a:pt x="0" y="70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44" name="Shape 146"/>
            <p:cNvSpPr/>
            <p:nvPr/>
          </p:nvSpPr>
          <p:spPr>
            <a:xfrm>
              <a:off x="7156656" y="2122456"/>
              <a:ext cx="345931" cy="557010"/>
            </a:xfrm>
            <a:custGeom>
              <a:avLst/>
              <a:gdLst/>
              <a:ahLst/>
              <a:cxnLst/>
              <a:rect l="0" t="0" r="0" b="0"/>
              <a:pathLst>
                <a:path w="155187" h="282588">
                  <a:moveTo>
                    <a:pt x="0" y="0"/>
                  </a:moveTo>
                  <a:lnTo>
                    <a:pt x="6280" y="0"/>
                  </a:lnTo>
                  <a:cubicBezTo>
                    <a:pt x="23387" y="0"/>
                    <a:pt x="40138" y="1663"/>
                    <a:pt x="56102" y="4953"/>
                  </a:cubicBezTo>
                  <a:cubicBezTo>
                    <a:pt x="73146" y="9550"/>
                    <a:pt x="89998" y="18745"/>
                    <a:pt x="106686" y="32385"/>
                  </a:cubicBezTo>
                  <a:cubicBezTo>
                    <a:pt x="120707" y="42672"/>
                    <a:pt x="132493" y="57810"/>
                    <a:pt x="141357" y="77140"/>
                  </a:cubicBezTo>
                  <a:cubicBezTo>
                    <a:pt x="150526" y="95758"/>
                    <a:pt x="155187" y="117894"/>
                    <a:pt x="155187" y="142926"/>
                  </a:cubicBezTo>
                  <a:cubicBezTo>
                    <a:pt x="155187" y="177089"/>
                    <a:pt x="143415" y="208572"/>
                    <a:pt x="120186" y="236499"/>
                  </a:cubicBezTo>
                  <a:cubicBezTo>
                    <a:pt x="96107" y="266217"/>
                    <a:pt x="60611" y="281749"/>
                    <a:pt x="14725" y="282588"/>
                  </a:cubicBezTo>
                  <a:lnTo>
                    <a:pt x="0" y="282588"/>
                  </a:lnTo>
                  <a:lnTo>
                    <a:pt x="0" y="203657"/>
                  </a:lnTo>
                  <a:lnTo>
                    <a:pt x="12033" y="203657"/>
                  </a:lnTo>
                  <a:cubicBezTo>
                    <a:pt x="33267" y="203302"/>
                    <a:pt x="48736" y="196863"/>
                    <a:pt x="59175" y="183972"/>
                  </a:cubicBezTo>
                  <a:cubicBezTo>
                    <a:pt x="69462" y="170967"/>
                    <a:pt x="74466" y="156959"/>
                    <a:pt x="74466" y="141148"/>
                  </a:cubicBezTo>
                  <a:cubicBezTo>
                    <a:pt x="74466" y="127826"/>
                    <a:pt x="72384" y="116573"/>
                    <a:pt x="68269" y="107721"/>
                  </a:cubicBezTo>
                  <a:cubicBezTo>
                    <a:pt x="64345" y="100444"/>
                    <a:pt x="58706" y="94526"/>
                    <a:pt x="51276" y="90068"/>
                  </a:cubicBezTo>
                  <a:cubicBezTo>
                    <a:pt x="39326" y="82271"/>
                    <a:pt x="25495" y="78359"/>
                    <a:pt x="9912" y="78943"/>
                  </a:cubicBezTo>
                  <a:lnTo>
                    <a:pt x="0" y="789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  <p:sp>
          <p:nvSpPr>
            <p:cNvPr id="45" name="Shape 147"/>
            <p:cNvSpPr/>
            <p:nvPr/>
          </p:nvSpPr>
          <p:spPr>
            <a:xfrm>
              <a:off x="3773382" y="2122464"/>
              <a:ext cx="589382" cy="899512"/>
            </a:xfrm>
            <a:custGeom>
              <a:avLst/>
              <a:gdLst/>
              <a:ahLst/>
              <a:cxnLst/>
              <a:rect l="0" t="0" r="0" b="0"/>
              <a:pathLst>
                <a:path w="264401" h="456349">
                  <a:moveTo>
                    <a:pt x="98755" y="0"/>
                  </a:moveTo>
                  <a:lnTo>
                    <a:pt x="256007" y="0"/>
                  </a:lnTo>
                  <a:cubicBezTo>
                    <a:pt x="260642" y="0"/>
                    <a:pt x="264401" y="3759"/>
                    <a:pt x="264401" y="8395"/>
                  </a:cubicBezTo>
                  <a:lnTo>
                    <a:pt x="264401" y="308902"/>
                  </a:lnTo>
                  <a:cubicBezTo>
                    <a:pt x="263576" y="355155"/>
                    <a:pt x="248615" y="391427"/>
                    <a:pt x="219913" y="416865"/>
                  </a:cubicBezTo>
                  <a:cubicBezTo>
                    <a:pt x="191783" y="442595"/>
                    <a:pt x="158483" y="455917"/>
                    <a:pt x="121044" y="456349"/>
                  </a:cubicBezTo>
                  <a:cubicBezTo>
                    <a:pt x="68682" y="455092"/>
                    <a:pt x="28893" y="434797"/>
                    <a:pt x="2477" y="396037"/>
                  </a:cubicBezTo>
                  <a:cubicBezTo>
                    <a:pt x="0" y="392392"/>
                    <a:pt x="978" y="387210"/>
                    <a:pt x="4559" y="384632"/>
                  </a:cubicBezTo>
                  <a:lnTo>
                    <a:pt x="57785" y="346049"/>
                  </a:lnTo>
                  <a:cubicBezTo>
                    <a:pt x="61519" y="343332"/>
                    <a:pt x="66764" y="344170"/>
                    <a:pt x="69494" y="347891"/>
                  </a:cubicBezTo>
                  <a:cubicBezTo>
                    <a:pt x="74701" y="355028"/>
                    <a:pt x="81572" y="360972"/>
                    <a:pt x="89929" y="365544"/>
                  </a:cubicBezTo>
                  <a:cubicBezTo>
                    <a:pt x="98996" y="371449"/>
                    <a:pt x="108979" y="373812"/>
                    <a:pt x="120650" y="373824"/>
                  </a:cubicBezTo>
                  <a:cubicBezTo>
                    <a:pt x="135331" y="373824"/>
                    <a:pt x="148971" y="368452"/>
                    <a:pt x="162484" y="357441"/>
                  </a:cubicBezTo>
                  <a:cubicBezTo>
                    <a:pt x="168859" y="352196"/>
                    <a:pt x="173977" y="345034"/>
                    <a:pt x="177673" y="336156"/>
                  </a:cubicBezTo>
                  <a:cubicBezTo>
                    <a:pt x="181686" y="327304"/>
                    <a:pt x="183680" y="316078"/>
                    <a:pt x="183680" y="302590"/>
                  </a:cubicBezTo>
                  <a:lnTo>
                    <a:pt x="183680" y="70891"/>
                  </a:lnTo>
                  <a:lnTo>
                    <a:pt x="98755" y="70891"/>
                  </a:lnTo>
                  <a:cubicBezTo>
                    <a:pt x="94120" y="70891"/>
                    <a:pt x="90361" y="67132"/>
                    <a:pt x="90361" y="62497"/>
                  </a:cubicBezTo>
                  <a:lnTo>
                    <a:pt x="90361" y="8395"/>
                  </a:lnTo>
                  <a:cubicBezTo>
                    <a:pt x="90361" y="3759"/>
                    <a:pt x="94120" y="0"/>
                    <a:pt x="98755" y="0"/>
                  </a:cubicBezTo>
                  <a:close/>
                </a:path>
              </a:pathLst>
            </a:custGeom>
            <a:solidFill>
              <a:srgbClr val="1D807E"/>
            </a:solidFill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38A49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ja-JP" altLang="en-US" sz="5131" dirty="0"/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90FB54F-5496-9C81-2361-D3501187FF8E}"/>
              </a:ext>
            </a:extLst>
          </p:cNvPr>
          <p:cNvSpPr/>
          <p:nvPr/>
        </p:nvSpPr>
        <p:spPr>
          <a:xfrm>
            <a:off x="1170047" y="408857"/>
            <a:ext cx="103149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b="1" dirty="0">
                <a:solidFill>
                  <a:srgbClr val="1D807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◎静岡県商工会連合会経由での</a:t>
            </a:r>
            <a:r>
              <a:rPr lang="en-US" altLang="ja-JP" sz="2800" b="1" dirty="0" err="1">
                <a:solidFill>
                  <a:srgbClr val="1D807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bJAMP</a:t>
            </a:r>
            <a:r>
              <a:rPr lang="ja-JP" altLang="en-US" sz="2800" b="1" dirty="0">
                <a:solidFill>
                  <a:srgbClr val="1D807E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販売連携スキーム図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701DAC1-C0CE-2968-53EF-17094136A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276" y="986691"/>
            <a:ext cx="8634844" cy="5716862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D7FE3CE-54B9-5431-91FC-87D6FAAD16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28" y="5995593"/>
            <a:ext cx="4199709" cy="7225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496E05F8598BF46B8B44393FCC1F57A" ma:contentTypeVersion="28" ma:contentTypeDescription="新しいドキュメントを作成します。" ma:contentTypeScope="" ma:versionID="34077514493aec6cca4e35e589436f0b">
  <xsd:schema xmlns:xsd="http://www.w3.org/2001/XMLSchema" xmlns:xs="http://www.w3.org/2001/XMLSchema" xmlns:p="http://schemas.microsoft.com/office/2006/metadata/properties" xmlns:ns2="aec56053-b6da-47a5-87a5-bb17afdde872" xmlns:ns3="55a73d1b-bdcf-4006-8842-5c56eb077f37" targetNamespace="http://schemas.microsoft.com/office/2006/metadata/properties" ma:root="true" ma:fieldsID="24985ac79e2feb15d8730ba50cdec94d" ns2:_="" ns3:_="">
    <xsd:import namespace="aec56053-b6da-47a5-87a5-bb17afdde872"/>
    <xsd:import namespace="55a73d1b-bdcf-4006-8842-5c56eb077f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_x5bfe__x8c61__x30e6__x30fc__x30b6__x30fc_" minOccurs="0"/>
                <xsd:element ref="ns2:_ModernAudienceTargetUserField" minOccurs="0"/>
                <xsd:element ref="ns2:_ModernAudienceAadObjectI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c56053-b6da-47a5-87a5-bb17afdde8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7bf4cca3-9ce1-4e9b-8ed3-cc14496d78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3" nillable="true" ma:displayName="承認の状態" ma:internalName="_x627f__x8a8d__x306e__x72b6__x614b_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5bfe__x8c61__x30e6__x30fc__x30b6__x30fc_" ma:index="26" nillable="true" ma:displayName="対象ユーザー" ma:internalName="_x5bfe__x8c61__x30e6__x30fc__x30b6__x30fc_">
      <xsd:simpleType>
        <xsd:restriction base="dms:Unknown"/>
      </xsd:simpleType>
    </xsd:element>
    <xsd:element name="_ModernAudienceTargetUserField" ma:index="27" nillable="true" ma:displayName="対象ユーザー" ma:list="UserInfo" ma:SharePointGroup="0" ma:internalName="_ModernAudienceTargetUserField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ModernAudienceAadObjectIds" ma:index="28" nillable="true" ma:displayName="対象ユーザーの ID" ma:list="{0213c327-ba9c-4ff7-9eee-353ab3c93969}" ma:internalName="_ModernAudienceAadObjectIds" ma:readOnly="true" ma:showField="_AadObjectIdForUser" ma:web="55a73d1b-bdcf-4006-8842-5c56eb077f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73d1b-bdcf-4006-8842-5c56eb077f37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7532745-8a6e-4a96-8fbe-ac871be9b4f0}" ma:internalName="TaxCatchAll" ma:showField="CatchAllData" ma:web="55a73d1b-bdcf-4006-8842-5c56eb077f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aec56053-b6da-47a5-87a5-bb17afdde872" xsi:nil="true"/>
    <lcf76f155ced4ddcb4097134ff3c332f xmlns="aec56053-b6da-47a5-87a5-bb17afdde872">
      <Terms xmlns="http://schemas.microsoft.com/office/infopath/2007/PartnerControls"/>
    </lcf76f155ced4ddcb4097134ff3c332f>
    <_ModernAudienceTargetUserField xmlns="aec56053-b6da-47a5-87a5-bb17afdde872">
      <UserInfo>
        <DisplayName/>
        <AccountId xsi:nil="true"/>
        <AccountType/>
      </UserInfo>
    </_ModernAudienceTargetUserField>
    <_x5bfe__x8c61__x30e6__x30fc__x30b6__x30fc_ xmlns="aec56053-b6da-47a5-87a5-bb17afdde872" xsi:nil="true"/>
    <TaxCatchAll xmlns="55a73d1b-bdcf-4006-8842-5c56eb077f37" xsi:nil="true"/>
  </documentManagement>
</p:properties>
</file>

<file path=customXml/itemProps1.xml><?xml version="1.0" encoding="utf-8"?>
<ds:datastoreItem xmlns:ds="http://schemas.openxmlformats.org/officeDocument/2006/customXml" ds:itemID="{932875BE-4899-46A1-B279-D3719A181D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c56053-b6da-47a5-87a5-bb17afdde872"/>
    <ds:schemaRef ds:uri="55a73d1b-bdcf-4006-8842-5c56eb077f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B99679-09BC-4F21-89FA-4CB48D2EC6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9C22F8-D961-4323-A394-2EBFCDF76A12}">
  <ds:schemaRefs>
    <ds:schemaRef ds:uri="55a73d1b-bdcf-4006-8842-5c56eb077f37"/>
    <ds:schemaRef ds:uri="http://purl.org/dc/elements/1.1/"/>
    <ds:schemaRef ds:uri="aec56053-b6da-47a5-87a5-bb17afdde872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13</Words>
  <Application>Microsoft Office PowerPoint</Application>
  <PresentationFormat>ワイド画面</PresentationFormat>
  <Paragraphs>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Meiryo UI</vt:lpstr>
      <vt:lpstr>游ゴシック</vt:lpstr>
      <vt:lpstr>游ゴシック Light</vt:lpstr>
      <vt:lpstr>Arial</vt:lpstr>
      <vt:lpstr>Office テーマ</vt:lpstr>
      <vt:lpstr>  </vt:lpstr>
    </vt:vector>
  </TitlesOfParts>
  <Company>時事通信社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浅野　秀喜</dc:creator>
  <cp:lastModifiedBy>伊藤 彰</cp:lastModifiedBy>
  <cp:revision>8</cp:revision>
  <cp:lastPrinted>2026-05-29T06:39:41Z</cp:lastPrinted>
  <dcterms:created xsi:type="dcterms:W3CDTF">2026-04-22T00:17:16Z</dcterms:created>
  <dcterms:modified xsi:type="dcterms:W3CDTF">2026-05-31T23:41:26Z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0x010100F496E05F8598BF46B8B44393FCC1F57A</vt:lpwstr>
  </property>
  <property fmtid="{D5CDD505-2E9C-101B-9397-08002B2CF9AE}" pid="3" name="MediaServiceImageTags">
    <vt:lpwstr/>
  </property>
</Properties>
</file>